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7"/>
  </p:notesMasterIdLst>
  <p:sldIdLst>
    <p:sldId id="1425" r:id="rId2"/>
    <p:sldId id="1426" r:id="rId3"/>
    <p:sldId id="1427" r:id="rId4"/>
    <p:sldId id="1455" r:id="rId5"/>
    <p:sldId id="1434" r:id="rId6"/>
    <p:sldId id="1436" r:id="rId7"/>
    <p:sldId id="1437" r:id="rId8"/>
    <p:sldId id="1439" r:id="rId9"/>
    <p:sldId id="1440" r:id="rId10"/>
    <p:sldId id="1441" r:id="rId11"/>
    <p:sldId id="1468" r:id="rId12"/>
    <p:sldId id="1443" r:id="rId13"/>
    <p:sldId id="1461" r:id="rId14"/>
    <p:sldId id="1456" r:id="rId15"/>
    <p:sldId id="1444" r:id="rId16"/>
    <p:sldId id="1448" r:id="rId17"/>
    <p:sldId id="1469" r:id="rId18"/>
    <p:sldId id="1449" r:id="rId19"/>
    <p:sldId id="1438" r:id="rId20"/>
    <p:sldId id="1450" r:id="rId21"/>
    <p:sldId id="1451" r:id="rId22"/>
    <p:sldId id="1442" r:id="rId23"/>
    <p:sldId id="1470" r:id="rId24"/>
    <p:sldId id="1453" r:id="rId25"/>
    <p:sldId id="1454" r:id="rId26"/>
    <p:sldId id="1457" r:id="rId27"/>
    <p:sldId id="1459" r:id="rId28"/>
    <p:sldId id="1460" r:id="rId29"/>
    <p:sldId id="1471" r:id="rId30"/>
    <p:sldId id="1462" r:id="rId31"/>
    <p:sldId id="1463" r:id="rId32"/>
    <p:sldId id="1435" r:id="rId33"/>
    <p:sldId id="1464" r:id="rId34"/>
    <p:sldId id="1467" r:id="rId35"/>
    <p:sldId id="1472" r:id="rId36"/>
  </p:sldIdLst>
  <p:sldSz cx="12190413" cy="6859588"/>
  <p:notesSz cx="6858000" cy="9144000"/>
  <p:custDataLst>
    <p:tags r:id="rId3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6425" indent="-173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6025" indent="-34925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5625" indent="-5251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225" indent="-7016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167255" algn="l" defTabSz="86677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600960" algn="l" defTabSz="86677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034030" algn="l" defTabSz="86677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467735" algn="l" defTabSz="866775"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orient="horz" pos="311">
          <p15:clr>
            <a:srgbClr val="A4A3A4"/>
          </p15:clr>
        </p15:guide>
        <p15:guide id="4" orient="horz" pos="3967">
          <p15:clr>
            <a:srgbClr val="A4A3A4"/>
          </p15:clr>
        </p15:guide>
        <p15:guide id="5" pos="3959">
          <p15:clr>
            <a:srgbClr val="A4A3A4"/>
          </p15:clr>
        </p15:guide>
        <p15:guide id="6" pos="557">
          <p15:clr>
            <a:srgbClr val="A4A3A4"/>
          </p15:clr>
        </p15:guide>
        <p15:guide id="7" pos="7497">
          <p15:clr>
            <a:srgbClr val="A4A3A4"/>
          </p15:clr>
        </p15:guide>
        <p15:guide id="8" pos="6908">
          <p15:clr>
            <a:srgbClr val="A4A3A4"/>
          </p15:clr>
        </p15:guide>
        <p15:guide id="9" pos="3753">
          <p15:clr>
            <a:srgbClr val="A4A3A4"/>
          </p15:clr>
        </p15:guide>
        <p15:guide id="10" pos="528">
          <p15:clr>
            <a:srgbClr val="A4A3A4"/>
          </p15:clr>
        </p15:guide>
        <p15:guide id="11" pos="7107">
          <p15:clr>
            <a:srgbClr val="A4A3A4"/>
          </p15:clr>
        </p15:guide>
        <p15:guide id="12" pos="654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560"/>
    <a:srgbClr val="B46D3F"/>
    <a:srgbClr val="5C3725"/>
    <a:srgbClr val="7E4D37"/>
    <a:srgbClr val="4CAF7D"/>
    <a:srgbClr val="869746"/>
    <a:srgbClr val="D5900F"/>
    <a:srgbClr val="339966"/>
    <a:srgbClr val="76AA60"/>
    <a:srgbClr val="A87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30" autoAdjust="0"/>
    <p:restoredTop sz="93345" autoAdjust="0"/>
  </p:normalViewPr>
  <p:slideViewPr>
    <p:cSldViewPr>
      <p:cViewPr>
        <p:scale>
          <a:sx n="84" d="100"/>
          <a:sy n="84" d="100"/>
        </p:scale>
        <p:origin x="324" y="1164"/>
      </p:cViewPr>
      <p:guideLst>
        <p:guide orient="horz" pos="328"/>
        <p:guide orient="horz" pos="4183"/>
        <p:guide orient="horz" pos="311"/>
        <p:guide orient="horz" pos="3967"/>
        <p:guide pos="3959"/>
        <p:guide pos="557"/>
        <p:guide pos="7497"/>
        <p:guide pos="6908"/>
        <p:guide pos="3753"/>
        <p:guide pos="528"/>
        <p:guide pos="7107"/>
        <p:guide pos="6549"/>
      </p:guideLst>
    </p:cSldViewPr>
  </p:slideViewPr>
  <p:outlineViewPr>
    <p:cViewPr>
      <p:scale>
        <a:sx n="100" d="100"/>
        <a:sy n="100" d="100"/>
      </p:scale>
      <p:origin x="0" y="-1164"/>
    </p:cViewPr>
  </p:outlineViewPr>
  <p:notesTextViewPr>
    <p:cViewPr>
      <p:scale>
        <a:sx n="1" d="1"/>
        <a:sy n="1" d="1"/>
      </p:scale>
      <p:origin x="0" y="0"/>
    </p:cViewPr>
  </p:notesTextViewPr>
  <p:sorterViewPr>
    <p:cViewPr>
      <p:scale>
        <a:sx n="52" d="100"/>
        <a:sy n="52"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solidFill>
            <a:ln>
              <a:noFill/>
            </a:ln>
            <a:effectLst/>
          </c:spPr>
          <c:invertIfNegative val="0"/>
          <c:cat>
            <c:strRef>
              <c:f>Sheet1!$A$2:$A$5</c:f>
              <c:strCache>
                <c:ptCount val="3"/>
                <c:pt idx="0">
                  <c:v>类别 1</c:v>
                </c:pt>
                <c:pt idx="1">
                  <c:v>类别 2</c:v>
                </c:pt>
                <c:pt idx="2">
                  <c:v>类别 3</c:v>
                </c:pt>
              </c:strCache>
            </c:str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1008-41A1-93D3-3501EE55DA30}"/>
            </c:ext>
          </c:extLst>
        </c:ser>
        <c:ser>
          <c:idx val="1"/>
          <c:order val="1"/>
          <c:tx>
            <c:strRef>
              <c:f>Sheet1!$C$1</c:f>
              <c:strCache>
                <c:ptCount val="1"/>
                <c:pt idx="0">
                  <c:v>系列 2</c:v>
                </c:pt>
              </c:strCache>
            </c:strRef>
          </c:tx>
          <c:spPr>
            <a:solidFill>
              <a:schemeClr val="accent1"/>
            </a:solidFill>
            <a:ln>
              <a:noFill/>
            </a:ln>
            <a:effectLst/>
          </c:spPr>
          <c:invertIfNegative val="0"/>
          <c:cat>
            <c:strRef>
              <c:f>Sheet1!$A$2:$A$5</c:f>
              <c:strCache>
                <c:ptCount val="3"/>
                <c:pt idx="0">
                  <c:v>类别 1</c:v>
                </c:pt>
                <c:pt idx="1">
                  <c:v>类别 2</c:v>
                </c:pt>
                <c:pt idx="2">
                  <c:v>类别 3</c:v>
                </c:pt>
              </c:strCache>
            </c:str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1008-41A1-93D3-3501EE55DA30}"/>
            </c:ext>
          </c:extLst>
        </c:ser>
        <c:ser>
          <c:idx val="2"/>
          <c:order val="2"/>
          <c:tx>
            <c:strRef>
              <c:f>Sheet1!$D$1</c:f>
              <c:strCache>
                <c:ptCount val="1"/>
                <c:pt idx="0">
                  <c:v>系列 3</c:v>
                </c:pt>
              </c:strCache>
            </c:strRef>
          </c:tx>
          <c:spPr>
            <a:solidFill>
              <a:schemeClr val="accent2"/>
            </a:solidFill>
            <a:ln>
              <a:noFill/>
            </a:ln>
            <a:effectLst/>
          </c:spPr>
          <c:invertIfNegative val="0"/>
          <c:cat>
            <c:strRef>
              <c:f>Sheet1!$A$2:$A$5</c:f>
              <c:strCache>
                <c:ptCount val="3"/>
                <c:pt idx="0">
                  <c:v>类别 1</c:v>
                </c:pt>
                <c:pt idx="1">
                  <c:v>类别 2</c:v>
                </c:pt>
                <c:pt idx="2">
                  <c:v>类别 3</c:v>
                </c:pt>
              </c:strCache>
            </c:str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1008-41A1-93D3-3501EE55DA30}"/>
            </c:ext>
          </c:extLst>
        </c:ser>
        <c:ser>
          <c:idx val="3"/>
          <c:order val="3"/>
          <c:tx>
            <c:strRef>
              <c:f>Sheet1!$E$1</c:f>
              <c:strCache>
                <c:ptCount val="1"/>
                <c:pt idx="0">
                  <c:v>系列 4</c:v>
                </c:pt>
              </c:strCache>
            </c:strRef>
          </c:tx>
          <c:spPr>
            <a:solidFill>
              <a:srgbClr val="489FB9"/>
            </a:solidFill>
            <a:ln>
              <a:noFill/>
            </a:ln>
            <a:effectLst/>
          </c:spPr>
          <c:invertIfNegative val="0"/>
          <c:cat>
            <c:strRef>
              <c:f>Sheet1!$A$2:$A$5</c:f>
              <c:strCache>
                <c:ptCount val="3"/>
                <c:pt idx="0">
                  <c:v>类别 1</c:v>
                </c:pt>
                <c:pt idx="1">
                  <c:v>类别 2</c:v>
                </c:pt>
                <c:pt idx="2">
                  <c:v>类别 3</c:v>
                </c:pt>
              </c:strCache>
            </c:strRef>
          </c:cat>
          <c:val>
            <c:numRef>
              <c:f>Sheet1!$E$2:$E$5</c:f>
              <c:numCache>
                <c:formatCode>General</c:formatCode>
                <c:ptCount val="4"/>
                <c:pt idx="0">
                  <c:v>4.5</c:v>
                </c:pt>
                <c:pt idx="1">
                  <c:v>2.8</c:v>
                </c:pt>
                <c:pt idx="2">
                  <c:v>5</c:v>
                </c:pt>
              </c:numCache>
            </c:numRef>
          </c:val>
          <c:extLst>
            <c:ext xmlns:c16="http://schemas.microsoft.com/office/drawing/2014/chart" uri="{C3380CC4-5D6E-409C-BE32-E72D297353CC}">
              <c16:uniqueId val="{00000003-1008-41A1-93D3-3501EE55DA30}"/>
            </c:ext>
          </c:extLst>
        </c:ser>
        <c:dLbls>
          <c:showLegendKey val="0"/>
          <c:showVal val="0"/>
          <c:showCatName val="0"/>
          <c:showSerName val="0"/>
          <c:showPercent val="0"/>
          <c:showBubbleSize val="0"/>
        </c:dLbls>
        <c:gapWidth val="215"/>
        <c:overlap val="-5"/>
        <c:axId val="117969920"/>
        <c:axId val="117645888"/>
      </c:barChart>
      <c:catAx>
        <c:axId val="117969920"/>
        <c:scaling>
          <c:orientation val="minMax"/>
        </c:scaling>
        <c:delete val="1"/>
        <c:axPos val="b"/>
        <c:numFmt formatCode="General" sourceLinked="1"/>
        <c:majorTickMark val="none"/>
        <c:minorTickMark val="none"/>
        <c:tickLblPos val="nextTo"/>
        <c:crossAx val="117645888"/>
        <c:crosses val="autoZero"/>
        <c:auto val="0"/>
        <c:lblAlgn val="ctr"/>
        <c:lblOffset val="100"/>
        <c:noMultiLvlLbl val="0"/>
      </c:catAx>
      <c:valAx>
        <c:axId val="117645888"/>
        <c:scaling>
          <c:orientation val="minMax"/>
        </c:scaling>
        <c:delete val="1"/>
        <c:axPos val="l"/>
        <c:numFmt formatCode="General" sourceLinked="1"/>
        <c:majorTickMark val="none"/>
        <c:minorTickMark val="none"/>
        <c:tickLblPos val="nextTo"/>
        <c:crossAx val="117969920"/>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20078921318096E-2"/>
          <c:y val="4.0558684617281002E-2"/>
          <c:w val="0.87608093023300204"/>
          <c:h val="0.90387856960296598"/>
        </c:manualLayout>
      </c:layout>
      <c:areaChart>
        <c:grouping val="stacked"/>
        <c:varyColors val="0"/>
        <c:ser>
          <c:idx val="0"/>
          <c:order val="0"/>
          <c:tx>
            <c:strRef>
              <c:f>Sheet1!$B$1</c:f>
              <c:strCache>
                <c:ptCount val="1"/>
                <c:pt idx="0">
                  <c:v>系列 1</c:v>
                </c:pt>
              </c:strCache>
            </c:strRef>
          </c:tx>
          <c:spPr>
            <a:solidFill>
              <a:schemeClr val="accent2"/>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16</c:v>
                </c:pt>
                <c:pt idx="1">
                  <c:v>25</c:v>
                </c:pt>
                <c:pt idx="2">
                  <c:v>32</c:v>
                </c:pt>
                <c:pt idx="3">
                  <c:v>48</c:v>
                </c:pt>
                <c:pt idx="4">
                  <c:v>97</c:v>
                </c:pt>
              </c:numCache>
            </c:numRef>
          </c:val>
          <c:extLst>
            <c:ext xmlns:c16="http://schemas.microsoft.com/office/drawing/2014/chart" uri="{C3380CC4-5D6E-409C-BE32-E72D297353CC}">
              <c16:uniqueId val="{00000000-1692-4614-A6D0-BFC97554D750}"/>
            </c:ext>
          </c:extLst>
        </c:ser>
        <c:ser>
          <c:idx val="1"/>
          <c:order val="1"/>
          <c:tx>
            <c:strRef>
              <c:f>Sheet1!$C$1</c:f>
              <c:strCache>
                <c:ptCount val="1"/>
                <c:pt idx="0">
                  <c:v>系列 2</c:v>
                </c:pt>
              </c:strCache>
            </c:strRef>
          </c:tx>
          <c:spPr>
            <a:solidFill>
              <a:schemeClr val="accent1"/>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50</c:v>
                </c:pt>
                <c:pt idx="1">
                  <c:v>28</c:v>
                </c:pt>
                <c:pt idx="2">
                  <c:v>24</c:v>
                </c:pt>
                <c:pt idx="3">
                  <c:v>0</c:v>
                </c:pt>
                <c:pt idx="4">
                  <c:v>0</c:v>
                </c:pt>
              </c:numCache>
            </c:numRef>
          </c:val>
          <c:extLst>
            <c:ext xmlns:c16="http://schemas.microsoft.com/office/drawing/2014/chart" uri="{C3380CC4-5D6E-409C-BE32-E72D297353CC}">
              <c16:uniqueId val="{00000001-1692-4614-A6D0-BFC97554D750}"/>
            </c:ext>
          </c:extLst>
        </c:ser>
        <c:dLbls>
          <c:showLegendKey val="0"/>
          <c:showVal val="0"/>
          <c:showCatName val="0"/>
          <c:showSerName val="0"/>
          <c:showPercent val="0"/>
          <c:showBubbleSize val="0"/>
        </c:dLbls>
        <c:axId val="117972480"/>
        <c:axId val="117648192"/>
      </c:areaChart>
      <c:dateAx>
        <c:axId val="117972480"/>
        <c:scaling>
          <c:orientation val="minMax"/>
        </c:scaling>
        <c:delete val="1"/>
        <c:axPos val="b"/>
        <c:numFmt formatCode="yyyy/m/d" sourceLinked="1"/>
        <c:majorTickMark val="out"/>
        <c:minorTickMark val="none"/>
        <c:tickLblPos val="nextTo"/>
        <c:crossAx val="117648192"/>
        <c:crossesAt val="0"/>
        <c:auto val="0"/>
        <c:lblOffset val="100"/>
        <c:baseTimeUnit val="days"/>
      </c:dateAx>
      <c:valAx>
        <c:axId val="117648192"/>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7972480"/>
        <c:crosses val="autoZero"/>
        <c:crossBetween val="midCat"/>
        <c:majorUnit val="25"/>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20078921318096E-2"/>
          <c:y val="4.0558684617281002E-2"/>
          <c:w val="0.87608093023300204"/>
          <c:h val="0.90387856960296598"/>
        </c:manualLayout>
      </c:layout>
      <c:areaChart>
        <c:grouping val="stacked"/>
        <c:varyColors val="0"/>
        <c:ser>
          <c:idx val="0"/>
          <c:order val="0"/>
          <c:tx>
            <c:strRef>
              <c:f>Sheet1!$B$1</c:f>
              <c:strCache>
                <c:ptCount val="1"/>
                <c:pt idx="0">
                  <c:v>系列 1</c:v>
                </c:pt>
              </c:strCache>
            </c:strRef>
          </c:tx>
          <c:spPr>
            <a:solidFill>
              <a:schemeClr val="accent2"/>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20</c:v>
                </c:pt>
                <c:pt idx="1">
                  <c:v>30</c:v>
                </c:pt>
                <c:pt idx="2">
                  <c:v>20</c:v>
                </c:pt>
                <c:pt idx="3">
                  <c:v>48</c:v>
                </c:pt>
                <c:pt idx="4">
                  <c:v>75</c:v>
                </c:pt>
              </c:numCache>
            </c:numRef>
          </c:val>
          <c:extLst>
            <c:ext xmlns:c16="http://schemas.microsoft.com/office/drawing/2014/chart" uri="{C3380CC4-5D6E-409C-BE32-E72D297353CC}">
              <c16:uniqueId val="{00000000-D314-4A5D-8077-0CDA7DEA4586}"/>
            </c:ext>
          </c:extLst>
        </c:ser>
        <c:ser>
          <c:idx val="1"/>
          <c:order val="1"/>
          <c:tx>
            <c:strRef>
              <c:f>Sheet1!$C$1</c:f>
              <c:strCache>
                <c:ptCount val="1"/>
                <c:pt idx="0">
                  <c:v>系列 2</c:v>
                </c:pt>
              </c:strCache>
            </c:strRef>
          </c:tx>
          <c:spPr>
            <a:solidFill>
              <a:schemeClr val="accent3"/>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18</c:v>
                </c:pt>
                <c:pt idx="1">
                  <c:v>28</c:v>
                </c:pt>
                <c:pt idx="2">
                  <c:v>24</c:v>
                </c:pt>
                <c:pt idx="3">
                  <c:v>0</c:v>
                </c:pt>
                <c:pt idx="4">
                  <c:v>0</c:v>
                </c:pt>
              </c:numCache>
            </c:numRef>
          </c:val>
          <c:extLst>
            <c:ext xmlns:c16="http://schemas.microsoft.com/office/drawing/2014/chart" uri="{C3380CC4-5D6E-409C-BE32-E72D297353CC}">
              <c16:uniqueId val="{00000001-D314-4A5D-8077-0CDA7DEA4586}"/>
            </c:ext>
          </c:extLst>
        </c:ser>
        <c:dLbls>
          <c:showLegendKey val="0"/>
          <c:showVal val="0"/>
          <c:showCatName val="0"/>
          <c:showSerName val="0"/>
          <c:showPercent val="0"/>
          <c:showBubbleSize val="0"/>
        </c:dLbls>
        <c:axId val="120098304"/>
        <c:axId val="117649920"/>
      </c:areaChart>
      <c:dateAx>
        <c:axId val="120098304"/>
        <c:scaling>
          <c:orientation val="minMax"/>
        </c:scaling>
        <c:delete val="1"/>
        <c:axPos val="b"/>
        <c:numFmt formatCode="yyyy/m/d" sourceLinked="1"/>
        <c:majorTickMark val="out"/>
        <c:minorTickMark val="none"/>
        <c:tickLblPos val="nextTo"/>
        <c:crossAx val="117649920"/>
        <c:crossesAt val="0"/>
        <c:auto val="0"/>
        <c:lblOffset val="100"/>
        <c:baseTimeUnit val="days"/>
      </c:dateAx>
      <c:valAx>
        <c:axId val="117649920"/>
        <c:scaling>
          <c:orientation val="minMax"/>
          <c:max val="80"/>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20098304"/>
        <c:crosses val="autoZero"/>
        <c:crossBetween val="midCat"/>
        <c:majorUnit val="20"/>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B27D503-2EFE-419E-8FFA-1B1BDED0F46E}" type="doc">
      <dgm:prSet loTypeId="urn:microsoft.com/office/officeart/2005/8/layout/radial3" loCatId="relationship" qsTypeId="urn:microsoft.com/office/officeart/2005/8/quickstyle/simple4#1" qsCatId="simple" csTypeId="urn:microsoft.com/office/officeart/2005/8/colors/colorful1#5" csCatId="colorful" phldr="1"/>
      <dgm:spPr/>
      <dgm:t>
        <a:bodyPr/>
        <a:lstStyle/>
        <a:p>
          <a:endParaRPr lang="zh-CN" altLang="en-US"/>
        </a:p>
      </dgm:t>
    </dgm:pt>
    <dgm:pt modelId="{A0304884-98B4-40B6-9C34-32B5E5299714}" type="parTrans" cxnId="{2A080E7E-51D7-468D-8BE2-81B297681556}">
      <dgm:prSet/>
      <dgm:spPr/>
      <dgm:t>
        <a:bodyPr/>
        <a:lstStyle/>
        <a:p>
          <a:endParaRPr lang="zh-CN" altLang="en-US">
            <a:latin typeface="微软雅黑" panose="020B0503020204020204" pitchFamily="34" charset="-122"/>
            <a:ea typeface="微软雅黑" panose="020B0503020204020204" pitchFamily="34" charset="-122"/>
          </a:endParaRPr>
        </a:p>
      </dgm:t>
    </dgm:pt>
    <dgm:pt modelId="{F76782E7-4608-4722-8ACB-C8E973D3724E}">
      <dgm:prSet phldrT="[文本]">
        <dgm:style>
          <a:lnRef idx="1">
            <a:schemeClr val="accent2"/>
          </a:lnRef>
          <a:fillRef idx="3">
            <a:schemeClr val="accent2"/>
          </a:fillRef>
          <a:effectRef idx="2">
            <a:schemeClr val="accent2"/>
          </a:effectRef>
          <a:fontRef idx="minor">
            <a:schemeClr val="lt1"/>
          </a:fontRef>
        </dgm:style>
      </dgm:prSet>
      <dgm:spPr>
        <a:solidFill>
          <a:schemeClr val="bg1">
            <a:lumMod val="75000"/>
          </a:schemeClr>
        </a:solidFill>
        <a:ln>
          <a:noFill/>
        </a:ln>
      </dgm:spPr>
      <dgm:t>
        <a:bodyPr/>
        <a:lstStyle/>
        <a:p>
          <a:r>
            <a:rPr lang="zh-CN" altLang="en-US">
              <a:latin typeface="微软雅黑" panose="020B0503020204020204" pitchFamily="34" charset="-122"/>
              <a:ea typeface="微软雅黑" panose="020B0503020204020204" pitchFamily="34" charset="-122"/>
            </a:rPr>
            <a:t>标题</a:t>
          </a:r>
        </a:p>
      </dgm:t>
    </dgm:pt>
    <dgm:pt modelId="{077B69DD-8C99-40D3-BEDA-AA5217282347}" type="parTrans" cxnId="{C4A5FC9E-557A-40FA-BF82-B2A27B347921}">
      <dgm:prSet/>
      <dgm:spPr/>
      <dgm:t>
        <a:bodyPr/>
        <a:lstStyle/>
        <a:p>
          <a:endParaRPr lang="zh-CN" altLang="en-US">
            <a:latin typeface="微软雅黑" panose="020B0503020204020204" pitchFamily="34" charset="-122"/>
            <a:ea typeface="微软雅黑" panose="020B0503020204020204" pitchFamily="34" charset="-122"/>
          </a:endParaRPr>
        </a:p>
      </dgm:t>
    </dgm:pt>
    <dgm:pt modelId="{2AB2B8E2-6CFD-440A-8A05-13B6B4E80F31}">
      <dgm:prSet phldrT="[文本]">
        <dgm:style>
          <a:lnRef idx="1">
            <a:schemeClr val="accent4"/>
          </a:lnRef>
          <a:fillRef idx="3">
            <a:schemeClr val="accent4"/>
          </a:fillRef>
          <a:effectRef idx="2">
            <a:schemeClr val="accent4"/>
          </a:effectRef>
          <a:fontRef idx="minor">
            <a:schemeClr val="lt1"/>
          </a:fontRef>
        </dgm:style>
      </dgm:prSet>
      <dgm:spPr>
        <a:solidFill>
          <a:schemeClr val="accent1"/>
        </a:solidFill>
        <a:ln>
          <a:noFill/>
        </a:ln>
      </dgm:spPr>
      <dgm:t>
        <a:bodyPr/>
        <a:lstStyle/>
        <a:p>
          <a:r>
            <a:rPr lang="zh-CN" altLang="en-US">
              <a:latin typeface="微软雅黑" panose="020B0503020204020204" pitchFamily="34" charset="-122"/>
              <a:ea typeface="微软雅黑" panose="020B0503020204020204" pitchFamily="34" charset="-122"/>
            </a:rPr>
            <a:t>文本</a:t>
          </a:r>
        </a:p>
      </dgm:t>
    </dgm:pt>
    <dgm:pt modelId="{D42F54AF-CCB7-474D-A1BA-EF1E492D136F}" type="sibTrans" cxnId="{C4A5FC9E-557A-40FA-BF82-B2A27B347921}">
      <dgm:prSet/>
      <dgm:spPr/>
      <dgm:t>
        <a:bodyPr/>
        <a:lstStyle/>
        <a:p>
          <a:endParaRPr lang="zh-CN" altLang="en-US">
            <a:latin typeface="微软雅黑" panose="020B0503020204020204" pitchFamily="34" charset="-122"/>
            <a:ea typeface="微软雅黑" panose="020B0503020204020204" pitchFamily="34" charset="-122"/>
          </a:endParaRPr>
        </a:p>
      </dgm:t>
    </dgm:pt>
    <dgm:pt modelId="{12250AA1-567C-42E5-8474-E6952071896F}" type="parTrans" cxnId="{56FB5FCB-E0C9-4DFD-B59F-C07D9F0F188C}">
      <dgm:prSet/>
      <dgm:spPr/>
      <dgm:t>
        <a:bodyPr/>
        <a:lstStyle/>
        <a:p>
          <a:endParaRPr lang="zh-CN" altLang="en-US">
            <a:latin typeface="微软雅黑" panose="020B0503020204020204" pitchFamily="34" charset="-122"/>
            <a:ea typeface="微软雅黑" panose="020B0503020204020204" pitchFamily="34" charset="-122"/>
          </a:endParaRPr>
        </a:p>
      </dgm:t>
    </dgm:pt>
    <dgm:pt modelId="{A822C787-FB51-465C-81B5-42423C776808}">
      <dgm:prSet phldrT="[文本]">
        <dgm:style>
          <a:lnRef idx="1">
            <a:schemeClr val="accent1"/>
          </a:lnRef>
          <a:fillRef idx="3">
            <a:schemeClr val="accent1"/>
          </a:fillRef>
          <a:effectRef idx="2">
            <a:schemeClr val="accent1"/>
          </a:effectRef>
          <a:fontRef idx="minor">
            <a:schemeClr val="lt1"/>
          </a:fontRef>
        </dgm:style>
      </dgm:prSet>
      <dgm:spPr>
        <a:solidFill>
          <a:schemeClr val="accent2"/>
        </a:solidFill>
        <a:ln>
          <a:noFill/>
        </a:ln>
      </dgm:spPr>
      <dgm:t>
        <a:bodyPr/>
        <a:lstStyle/>
        <a:p>
          <a:r>
            <a:rPr lang="zh-CN" altLang="en-US">
              <a:latin typeface="微软雅黑" panose="020B0503020204020204" pitchFamily="34" charset="-122"/>
              <a:ea typeface="微软雅黑" panose="020B0503020204020204" pitchFamily="34" charset="-122"/>
            </a:rPr>
            <a:t>文本</a:t>
          </a:r>
        </a:p>
      </dgm:t>
    </dgm:pt>
    <dgm:pt modelId="{A6CB2B05-332B-43FB-A826-06F6FC4CEB21}" type="sibTrans" cxnId="{56FB5FCB-E0C9-4DFD-B59F-C07D9F0F188C}">
      <dgm:prSet/>
      <dgm:spPr/>
      <dgm:t>
        <a:bodyPr/>
        <a:lstStyle/>
        <a:p>
          <a:endParaRPr lang="zh-CN" altLang="en-US">
            <a:latin typeface="微软雅黑" panose="020B0503020204020204" pitchFamily="34" charset="-122"/>
            <a:ea typeface="微软雅黑" panose="020B0503020204020204" pitchFamily="34" charset="-122"/>
          </a:endParaRPr>
        </a:p>
      </dgm:t>
    </dgm:pt>
    <dgm:pt modelId="{B4E231E5-710E-444F-8E4A-9B8D7B8E1CB6}" type="parTrans" cxnId="{811F495D-913D-4FF7-A7CF-9DA528181A60}">
      <dgm:prSet/>
      <dgm:spPr/>
      <dgm:t>
        <a:bodyPr/>
        <a:lstStyle/>
        <a:p>
          <a:endParaRPr lang="zh-CN" altLang="en-US">
            <a:latin typeface="微软雅黑" panose="020B0503020204020204" pitchFamily="34" charset="-122"/>
            <a:ea typeface="微软雅黑" panose="020B0503020204020204" pitchFamily="34" charset="-122"/>
          </a:endParaRPr>
        </a:p>
      </dgm:t>
    </dgm:pt>
    <dgm:pt modelId="{AD727651-7534-4791-8FF4-ACB2F6AFF870}">
      <dgm:prSet phldrT="[文本]">
        <dgm:style>
          <a:lnRef idx="1">
            <a:schemeClr val="accent5"/>
          </a:lnRef>
          <a:fillRef idx="3">
            <a:schemeClr val="accent5"/>
          </a:fillRef>
          <a:effectRef idx="2">
            <a:schemeClr val="accent5"/>
          </a:effectRef>
          <a:fontRef idx="minor">
            <a:schemeClr val="lt1"/>
          </a:fontRef>
        </dgm:style>
      </dgm:prSet>
      <dgm:spPr>
        <a:solidFill>
          <a:schemeClr val="accent3"/>
        </a:solidFill>
        <a:ln>
          <a:noFill/>
        </a:ln>
      </dgm:spPr>
      <dgm:t>
        <a:bodyPr/>
        <a:lstStyle/>
        <a:p>
          <a:r>
            <a:rPr lang="zh-CN" altLang="en-US">
              <a:latin typeface="微软雅黑" panose="020B0503020204020204" pitchFamily="34" charset="-122"/>
              <a:ea typeface="微软雅黑" panose="020B0503020204020204" pitchFamily="34" charset="-122"/>
            </a:rPr>
            <a:t>文本</a:t>
          </a:r>
        </a:p>
      </dgm:t>
    </dgm:pt>
    <dgm:pt modelId="{4F6AE446-5048-475A-A4D1-1B93A14B3E6C}" type="sibTrans" cxnId="{811F495D-913D-4FF7-A7CF-9DA528181A60}">
      <dgm:prSet/>
      <dgm:spPr/>
      <dgm:t>
        <a:bodyPr/>
        <a:lstStyle/>
        <a:p>
          <a:endParaRPr lang="zh-CN" altLang="en-US">
            <a:latin typeface="微软雅黑" panose="020B0503020204020204" pitchFamily="34" charset="-122"/>
            <a:ea typeface="微软雅黑" panose="020B0503020204020204" pitchFamily="34" charset="-122"/>
          </a:endParaRPr>
        </a:p>
      </dgm:t>
    </dgm:pt>
    <dgm:pt modelId="{77305106-A143-4436-8D40-24AF0BFA3442}" type="parTrans" cxnId="{3CD374E4-7862-4797-81AF-8CC247FC1482}">
      <dgm:prSet/>
      <dgm:spPr/>
      <dgm:t>
        <a:bodyPr/>
        <a:lstStyle/>
        <a:p>
          <a:endParaRPr lang="zh-CN" altLang="en-US">
            <a:latin typeface="微软雅黑" panose="020B0503020204020204" pitchFamily="34" charset="-122"/>
            <a:ea typeface="微软雅黑" panose="020B0503020204020204" pitchFamily="34" charset="-122"/>
          </a:endParaRPr>
        </a:p>
      </dgm:t>
    </dgm:pt>
    <dgm:pt modelId="{1B864259-7E0F-4DF9-A2B3-B89110C94209}">
      <dgm:prSet phldrT="[文本]">
        <dgm:style>
          <a:lnRef idx="1">
            <a:schemeClr val="accent3"/>
          </a:lnRef>
          <a:fillRef idx="3">
            <a:schemeClr val="accent3"/>
          </a:fillRef>
          <a:effectRef idx="2">
            <a:schemeClr val="accent3"/>
          </a:effectRef>
          <a:fontRef idx="minor">
            <a:schemeClr val="lt1"/>
          </a:fontRef>
        </dgm:style>
      </dgm:prSet>
      <dgm:spPr>
        <a:solidFill>
          <a:schemeClr val="accent4"/>
        </a:solidFill>
        <a:ln>
          <a:noFill/>
        </a:ln>
      </dgm:spPr>
      <dgm:t>
        <a:bodyPr/>
        <a:lstStyle/>
        <a:p>
          <a:r>
            <a:rPr lang="zh-CN" altLang="en-US">
              <a:latin typeface="微软雅黑" panose="020B0503020204020204" pitchFamily="34" charset="-122"/>
              <a:ea typeface="微软雅黑" panose="020B0503020204020204" pitchFamily="34" charset="-122"/>
            </a:rPr>
            <a:t>文本</a:t>
          </a:r>
        </a:p>
      </dgm:t>
    </dgm:pt>
    <dgm:pt modelId="{11ED9039-6630-4820-9A79-7888365205CE}" type="sibTrans" cxnId="{3CD374E4-7862-4797-81AF-8CC247FC1482}">
      <dgm:prSet/>
      <dgm:spPr/>
      <dgm:t>
        <a:bodyPr/>
        <a:lstStyle/>
        <a:p>
          <a:endParaRPr lang="zh-CN" altLang="en-US">
            <a:latin typeface="微软雅黑" panose="020B0503020204020204" pitchFamily="34" charset="-122"/>
            <a:ea typeface="微软雅黑" panose="020B0503020204020204" pitchFamily="34" charset="-122"/>
          </a:endParaRPr>
        </a:p>
      </dgm:t>
    </dgm:pt>
    <dgm:pt modelId="{46D89025-E97E-49D7-B7DD-441677B70582}" type="parTrans" cxnId="{61EDC254-441F-419F-907A-38FD090227C7}">
      <dgm:prSet/>
      <dgm:spPr/>
      <dgm:t>
        <a:bodyPr/>
        <a:lstStyle/>
        <a:p>
          <a:endParaRPr lang="zh-CN" altLang="en-US">
            <a:latin typeface="微软雅黑" panose="020B0503020204020204" pitchFamily="34" charset="-122"/>
            <a:ea typeface="微软雅黑" panose="020B0503020204020204" pitchFamily="34" charset="-122"/>
          </a:endParaRPr>
        </a:p>
      </dgm:t>
    </dgm:pt>
    <dgm:pt modelId="{1569FA95-9393-40DD-8E1D-A6B0113368AE}">
      <dgm:prSet phldrT="[文本]">
        <dgm:style>
          <a:lnRef idx="1">
            <a:schemeClr val="accent6"/>
          </a:lnRef>
          <a:fillRef idx="3">
            <a:schemeClr val="accent6"/>
          </a:fillRef>
          <a:effectRef idx="2">
            <a:schemeClr val="accent6"/>
          </a:effectRef>
          <a:fontRef idx="minor">
            <a:schemeClr val="lt1"/>
          </a:fontRef>
        </dgm:style>
      </dgm:prSet>
      <dgm:spPr>
        <a:solidFill>
          <a:schemeClr val="tx2"/>
        </a:solidFill>
        <a:ln>
          <a:noFill/>
        </a:ln>
      </dgm:spPr>
      <dgm:t>
        <a:bodyPr/>
        <a:lstStyle/>
        <a:p>
          <a:r>
            <a:rPr lang="zh-CN" altLang="en-US">
              <a:latin typeface="微软雅黑" panose="020B0503020204020204" pitchFamily="34" charset="-122"/>
              <a:ea typeface="微软雅黑" panose="020B0503020204020204" pitchFamily="34" charset="-122"/>
            </a:rPr>
            <a:t>文本</a:t>
          </a:r>
        </a:p>
      </dgm:t>
    </dgm:pt>
    <dgm:pt modelId="{9B623D02-B94F-4B0D-A976-FBA07E1288BC}" type="sibTrans" cxnId="{61EDC254-441F-419F-907A-38FD090227C7}">
      <dgm:prSet/>
      <dgm:spPr/>
      <dgm:t>
        <a:bodyPr/>
        <a:lstStyle/>
        <a:p>
          <a:endParaRPr lang="zh-CN" altLang="en-US">
            <a:latin typeface="微软雅黑" panose="020B0503020204020204" pitchFamily="34" charset="-122"/>
            <a:ea typeface="微软雅黑" panose="020B0503020204020204" pitchFamily="34" charset="-122"/>
          </a:endParaRPr>
        </a:p>
      </dgm:t>
    </dgm:pt>
    <dgm:pt modelId="{556C6004-F61F-4340-A227-82A97E994178}" type="sibTrans" cxnId="{2A080E7E-51D7-468D-8BE2-81B297681556}">
      <dgm:prSet/>
      <dgm:spPr/>
      <dgm:t>
        <a:bodyPr/>
        <a:lstStyle/>
        <a:p>
          <a:endParaRPr lang="zh-CN" altLang="en-US">
            <a:latin typeface="微软雅黑" panose="020B0503020204020204" pitchFamily="34" charset="-122"/>
            <a:ea typeface="微软雅黑" panose="020B0503020204020204" pitchFamily="34" charset="-122"/>
          </a:endParaRPr>
        </a:p>
      </dgm:t>
    </dgm:pt>
    <dgm:pt modelId="{E48C2E78-A69C-4EB7-90A4-8E2E4B8826DF}" type="pres">
      <dgm:prSet presAssocID="{EB27D503-2EFE-419E-8FFA-1B1BDED0F46E}" presName="composite" presStyleCnt="0">
        <dgm:presLayoutVars>
          <dgm:chMax val="1"/>
          <dgm:dir/>
          <dgm:resizeHandles val="exact"/>
        </dgm:presLayoutVars>
      </dgm:prSet>
      <dgm:spPr/>
    </dgm:pt>
    <dgm:pt modelId="{2B4D5045-6D29-4B07-B2C5-2DBCBEA282D1}" type="pres">
      <dgm:prSet presAssocID="{EB27D503-2EFE-419E-8FFA-1B1BDED0F46E}" presName="radial" presStyleCnt="0">
        <dgm:presLayoutVars>
          <dgm:animLvl val="ctr"/>
        </dgm:presLayoutVars>
      </dgm:prSet>
      <dgm:spPr/>
    </dgm:pt>
    <dgm:pt modelId="{CE00A88B-73F4-420F-B1CF-5BF0052B1278}" type="pres">
      <dgm:prSet presAssocID="{F76782E7-4608-4722-8ACB-C8E973D3724E}" presName="centerShape" presStyleLbl="vennNode1" presStyleIdx="0" presStyleCnt="6"/>
      <dgm:spPr/>
    </dgm:pt>
    <dgm:pt modelId="{9F267963-D523-4A71-8F92-DA6BE1638C59}" type="pres">
      <dgm:prSet presAssocID="{2AB2B8E2-6CFD-440A-8A05-13B6B4E80F31}" presName="node" presStyleLbl="vennNode1" presStyleIdx="1" presStyleCnt="6">
        <dgm:presLayoutVars>
          <dgm:bulletEnabled val="1"/>
        </dgm:presLayoutVars>
      </dgm:prSet>
      <dgm:spPr/>
    </dgm:pt>
    <dgm:pt modelId="{58643847-3948-4A42-839C-4B449566B6D8}" type="pres">
      <dgm:prSet presAssocID="{A822C787-FB51-465C-81B5-42423C776808}" presName="node" presStyleLbl="vennNode1" presStyleIdx="2" presStyleCnt="6">
        <dgm:presLayoutVars>
          <dgm:bulletEnabled val="1"/>
        </dgm:presLayoutVars>
      </dgm:prSet>
      <dgm:spPr/>
    </dgm:pt>
    <dgm:pt modelId="{4ACABEBA-0D5C-41E7-912C-E0012DBA5711}" type="pres">
      <dgm:prSet presAssocID="{AD727651-7534-4791-8FF4-ACB2F6AFF870}" presName="node" presStyleLbl="vennNode1" presStyleIdx="3" presStyleCnt="6">
        <dgm:presLayoutVars>
          <dgm:bulletEnabled val="1"/>
        </dgm:presLayoutVars>
      </dgm:prSet>
      <dgm:spPr/>
    </dgm:pt>
    <dgm:pt modelId="{500743A8-B340-4E09-87CD-2B997D16D5D4}" type="pres">
      <dgm:prSet presAssocID="{1B864259-7E0F-4DF9-A2B3-B89110C94209}" presName="node" presStyleLbl="vennNode1" presStyleIdx="4" presStyleCnt="6">
        <dgm:presLayoutVars>
          <dgm:bulletEnabled val="1"/>
        </dgm:presLayoutVars>
      </dgm:prSet>
      <dgm:spPr/>
    </dgm:pt>
    <dgm:pt modelId="{19007E95-2091-48F4-BEDE-A6DD04F36F24}" type="pres">
      <dgm:prSet presAssocID="{1569FA95-9393-40DD-8E1D-A6B0113368AE}" presName="node" presStyleLbl="vennNode1" presStyleIdx="5" presStyleCnt="6">
        <dgm:presLayoutVars>
          <dgm:bulletEnabled val="1"/>
        </dgm:presLayoutVars>
      </dgm:prSet>
      <dgm:spPr/>
    </dgm:pt>
  </dgm:ptLst>
  <dgm:cxnLst>
    <dgm:cxn modelId="{C462E329-EF44-4E64-827D-6512B427B329}" type="presOf" srcId="{AD727651-7534-4791-8FF4-ACB2F6AFF870}" destId="{4ACABEBA-0D5C-41E7-912C-E0012DBA5711}" srcOrd="0" destOrd="0" presId="urn:microsoft.com/office/officeart/2005/8/layout/radial3"/>
    <dgm:cxn modelId="{811F495D-913D-4FF7-A7CF-9DA528181A60}" srcId="{F76782E7-4608-4722-8ACB-C8E973D3724E}" destId="{AD727651-7534-4791-8FF4-ACB2F6AFF870}" srcOrd="2" destOrd="0" parTransId="{B4E231E5-710E-444F-8E4A-9B8D7B8E1CB6}" sibTransId="{4F6AE446-5048-475A-A4D1-1B93A14B3E6C}"/>
    <dgm:cxn modelId="{D2AF184E-F3B6-4043-A0C8-2962B9897ACA}" type="presOf" srcId="{A822C787-FB51-465C-81B5-42423C776808}" destId="{58643847-3948-4A42-839C-4B449566B6D8}" srcOrd="0" destOrd="0" presId="urn:microsoft.com/office/officeart/2005/8/layout/radial3"/>
    <dgm:cxn modelId="{61EDC254-441F-419F-907A-38FD090227C7}" srcId="{F76782E7-4608-4722-8ACB-C8E973D3724E}" destId="{1569FA95-9393-40DD-8E1D-A6B0113368AE}" srcOrd="4" destOrd="0" parTransId="{46D89025-E97E-49D7-B7DD-441677B70582}" sibTransId="{9B623D02-B94F-4B0D-A976-FBA07E1288BC}"/>
    <dgm:cxn modelId="{2A080E7E-51D7-468D-8BE2-81B297681556}" srcId="{EB27D503-2EFE-419E-8FFA-1B1BDED0F46E}" destId="{F76782E7-4608-4722-8ACB-C8E973D3724E}" srcOrd="0" destOrd="0" parTransId="{A0304884-98B4-40B6-9C34-32B5E5299714}" sibTransId="{556C6004-F61F-4340-A227-82A97E994178}"/>
    <dgm:cxn modelId="{1380EE8F-AAA8-4710-B1A4-0F4AE968CF15}" type="presOf" srcId="{1569FA95-9393-40DD-8E1D-A6B0113368AE}" destId="{19007E95-2091-48F4-BEDE-A6DD04F36F24}" srcOrd="0" destOrd="0" presId="urn:microsoft.com/office/officeart/2005/8/layout/radial3"/>
    <dgm:cxn modelId="{C4A5FC9E-557A-40FA-BF82-B2A27B347921}" srcId="{F76782E7-4608-4722-8ACB-C8E973D3724E}" destId="{2AB2B8E2-6CFD-440A-8A05-13B6B4E80F31}" srcOrd="0" destOrd="0" parTransId="{077B69DD-8C99-40D3-BEDA-AA5217282347}" sibTransId="{D42F54AF-CCB7-474D-A1BA-EF1E492D136F}"/>
    <dgm:cxn modelId="{E22D3FA2-8315-4D16-A208-40E4DA7A2BA7}" type="presOf" srcId="{EB27D503-2EFE-419E-8FFA-1B1BDED0F46E}" destId="{E48C2E78-A69C-4EB7-90A4-8E2E4B8826DF}" srcOrd="0" destOrd="0" presId="urn:microsoft.com/office/officeart/2005/8/layout/radial3"/>
    <dgm:cxn modelId="{2C9D91B1-54CD-4957-B2BE-1FA3C3CDB029}" type="presOf" srcId="{2AB2B8E2-6CFD-440A-8A05-13B6B4E80F31}" destId="{9F267963-D523-4A71-8F92-DA6BE1638C59}" srcOrd="0" destOrd="0" presId="urn:microsoft.com/office/officeart/2005/8/layout/radial3"/>
    <dgm:cxn modelId="{8A8FADC7-831F-4CB5-9EF6-291CF25A4D2B}" type="presOf" srcId="{F76782E7-4608-4722-8ACB-C8E973D3724E}" destId="{CE00A88B-73F4-420F-B1CF-5BF0052B1278}" srcOrd="0" destOrd="0" presId="urn:microsoft.com/office/officeart/2005/8/layout/radial3"/>
    <dgm:cxn modelId="{56FB5FCB-E0C9-4DFD-B59F-C07D9F0F188C}" srcId="{F76782E7-4608-4722-8ACB-C8E973D3724E}" destId="{A822C787-FB51-465C-81B5-42423C776808}" srcOrd="1" destOrd="0" parTransId="{12250AA1-567C-42E5-8474-E6952071896F}" sibTransId="{A6CB2B05-332B-43FB-A826-06F6FC4CEB21}"/>
    <dgm:cxn modelId="{D57802E2-7369-4FA6-952D-713820EA7EE3}" type="presOf" srcId="{1B864259-7E0F-4DF9-A2B3-B89110C94209}" destId="{500743A8-B340-4E09-87CD-2B997D16D5D4}" srcOrd="0" destOrd="0" presId="urn:microsoft.com/office/officeart/2005/8/layout/radial3"/>
    <dgm:cxn modelId="{3CD374E4-7862-4797-81AF-8CC247FC1482}" srcId="{F76782E7-4608-4722-8ACB-C8E973D3724E}" destId="{1B864259-7E0F-4DF9-A2B3-B89110C94209}" srcOrd="3" destOrd="0" parTransId="{77305106-A143-4436-8D40-24AF0BFA3442}" sibTransId="{11ED9039-6630-4820-9A79-7888365205CE}"/>
    <dgm:cxn modelId="{0D7FFC85-0C95-4D26-BFA6-746E0348F892}" type="presParOf" srcId="{E48C2E78-A69C-4EB7-90A4-8E2E4B8826DF}" destId="{2B4D5045-6D29-4B07-B2C5-2DBCBEA282D1}" srcOrd="0" destOrd="0" presId="urn:microsoft.com/office/officeart/2005/8/layout/radial3"/>
    <dgm:cxn modelId="{3BC76989-50B4-47C9-9714-9BCB4D6A60C1}" type="presParOf" srcId="{2B4D5045-6D29-4B07-B2C5-2DBCBEA282D1}" destId="{CE00A88B-73F4-420F-B1CF-5BF0052B1278}" srcOrd="0" destOrd="0" presId="urn:microsoft.com/office/officeart/2005/8/layout/radial3"/>
    <dgm:cxn modelId="{FAC245C3-F461-4539-B252-674F8F7DD64F}" type="presParOf" srcId="{2B4D5045-6D29-4B07-B2C5-2DBCBEA282D1}" destId="{9F267963-D523-4A71-8F92-DA6BE1638C59}" srcOrd="1" destOrd="0" presId="urn:microsoft.com/office/officeart/2005/8/layout/radial3"/>
    <dgm:cxn modelId="{D49B9D93-7960-4C13-9551-AD0AA047E1F1}" type="presParOf" srcId="{2B4D5045-6D29-4B07-B2C5-2DBCBEA282D1}" destId="{58643847-3948-4A42-839C-4B449566B6D8}" srcOrd="2" destOrd="0" presId="urn:microsoft.com/office/officeart/2005/8/layout/radial3"/>
    <dgm:cxn modelId="{60CE63CA-24FA-4FFD-A913-F7ACA3CF98C2}" type="presParOf" srcId="{2B4D5045-6D29-4B07-B2C5-2DBCBEA282D1}" destId="{4ACABEBA-0D5C-41E7-912C-E0012DBA5711}" srcOrd="3" destOrd="0" presId="urn:microsoft.com/office/officeart/2005/8/layout/radial3"/>
    <dgm:cxn modelId="{11BBCE92-2987-4F17-81A1-05CC68D3104B}" type="presParOf" srcId="{2B4D5045-6D29-4B07-B2C5-2DBCBEA282D1}" destId="{500743A8-B340-4E09-87CD-2B997D16D5D4}" srcOrd="4" destOrd="0" presId="urn:microsoft.com/office/officeart/2005/8/layout/radial3"/>
    <dgm:cxn modelId="{89C9696F-7C45-427C-9CA0-6D4A70931454}" type="presParOf" srcId="{2B4D5045-6D29-4B07-B2C5-2DBCBEA282D1}" destId="{19007E95-2091-48F4-BEDE-A6DD04F36F2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A88B-73F4-420F-B1CF-5BF0052B1278}">
      <dsp:nvSpPr>
        <dsp:cNvPr id="0" name=""/>
        <dsp:cNvSpPr/>
      </dsp:nvSpPr>
      <dsp:spPr bwMode="white">
        <a:xfrm>
          <a:off x="1819626" y="793211"/>
          <a:ext cx="1843579" cy="1843579"/>
        </a:xfrm>
        <a:prstGeom prst="ellipse">
          <a:avLst/>
        </a:prstGeom>
        <a:solidFill>
          <a:schemeClr val="bg1">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58420" tIns="58420" rIns="58420" bIns="58420" numCol="1" spcCol="1270" anchor="ctr" anchorCtr="0">
          <a:noAutofit/>
        </a:bodyPr>
        <a:lstStyle/>
        <a:p>
          <a:pPr marL="0" lvl="0" indent="0" algn="ctr" defTabSz="1600200">
            <a:lnSpc>
              <a:spcPct val="90000"/>
            </a:lnSpc>
            <a:spcBef>
              <a:spcPct val="0"/>
            </a:spcBef>
            <a:spcAft>
              <a:spcPct val="35000"/>
            </a:spcAft>
            <a:buNone/>
          </a:pPr>
          <a:r>
            <a:rPr lang="zh-CN" altLang="en-US" sz="3600" kern="1200">
              <a:latin typeface="微软雅黑" panose="020B0503020204020204" pitchFamily="34" charset="-122"/>
              <a:ea typeface="微软雅黑" panose="020B0503020204020204" pitchFamily="34" charset="-122"/>
            </a:rPr>
            <a:t>标题</a:t>
          </a:r>
        </a:p>
      </dsp:txBody>
      <dsp:txXfrm>
        <a:off x="1819626" y="793211"/>
        <a:ext cx="1843579" cy="1843579"/>
      </dsp:txXfrm>
    </dsp:sp>
    <dsp:sp modelId="{9F267963-D523-4A71-8F92-DA6BE1638C59}">
      <dsp:nvSpPr>
        <dsp:cNvPr id="0" name=""/>
        <dsp:cNvSpPr/>
      </dsp:nvSpPr>
      <dsp:spPr bwMode="white">
        <a:xfrm>
          <a:off x="2280520" y="55780"/>
          <a:ext cx="921789" cy="921789"/>
        </a:xfrm>
        <a:prstGeom prst="ellipse">
          <a:avLst/>
        </a:prstGeom>
        <a:solidFill>
          <a:schemeClr val="accent1"/>
        </a:solidFill>
        <a:ln w="6350" cap="flat" cmpd="sng" algn="ctr">
          <a:no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9210" tIns="29210" rIns="29210" bIns="29210" numCol="1" spcCol="1270" anchor="ctr" anchorCtr="0">
          <a:noAutofit/>
        </a:bodyPr>
        <a:lstStyle/>
        <a:p>
          <a:pPr marL="0" lvl="0" indent="0" algn="ctr" defTabSz="1600200">
            <a:lnSpc>
              <a:spcPct val="90000"/>
            </a:lnSpc>
            <a:spcBef>
              <a:spcPct val="0"/>
            </a:spcBef>
            <a:spcAft>
              <a:spcPct val="35000"/>
            </a:spcAft>
            <a:buNone/>
          </a:pPr>
          <a:r>
            <a:rPr lang="zh-CN" altLang="en-US" sz="3600" kern="1200">
              <a:latin typeface="微软雅黑" panose="020B0503020204020204" pitchFamily="34" charset="-122"/>
              <a:ea typeface="微软雅黑" panose="020B0503020204020204" pitchFamily="34" charset="-122"/>
            </a:rPr>
            <a:t>文本</a:t>
          </a:r>
        </a:p>
      </dsp:txBody>
      <dsp:txXfrm>
        <a:off x="2280520" y="55780"/>
        <a:ext cx="921789" cy="921789"/>
      </dsp:txXfrm>
    </dsp:sp>
    <dsp:sp modelId="{58643847-3948-4A42-839C-4B449566B6D8}">
      <dsp:nvSpPr>
        <dsp:cNvPr id="0" name=""/>
        <dsp:cNvSpPr/>
      </dsp:nvSpPr>
      <dsp:spPr bwMode="white">
        <a:xfrm>
          <a:off x="3420196" y="883803"/>
          <a:ext cx="921789" cy="921789"/>
        </a:xfrm>
        <a:prstGeom prst="ellipse">
          <a:avLst/>
        </a:prstGeom>
        <a:solidFill>
          <a:schemeClr val="accent2"/>
        </a:solidFill>
        <a:ln w="6350" cap="flat" cmpd="sng" algn="ctr">
          <a:no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29210" tIns="29210" rIns="29210" bIns="29210" numCol="1" spcCol="1270" anchor="ctr" anchorCtr="0">
          <a:noAutofit/>
        </a:bodyPr>
        <a:lstStyle/>
        <a:p>
          <a:pPr marL="0" lvl="0" indent="0" algn="ctr" defTabSz="1600200">
            <a:lnSpc>
              <a:spcPct val="90000"/>
            </a:lnSpc>
            <a:spcBef>
              <a:spcPct val="0"/>
            </a:spcBef>
            <a:spcAft>
              <a:spcPct val="35000"/>
            </a:spcAft>
            <a:buNone/>
          </a:pPr>
          <a:r>
            <a:rPr lang="zh-CN" altLang="en-US" sz="3600" kern="1200">
              <a:latin typeface="微软雅黑" panose="020B0503020204020204" pitchFamily="34" charset="-122"/>
              <a:ea typeface="微软雅黑" panose="020B0503020204020204" pitchFamily="34" charset="-122"/>
            </a:rPr>
            <a:t>文本</a:t>
          </a:r>
        </a:p>
      </dsp:txBody>
      <dsp:txXfrm>
        <a:off x="3420196" y="883803"/>
        <a:ext cx="921789" cy="921789"/>
      </dsp:txXfrm>
    </dsp:sp>
    <dsp:sp modelId="{4ACABEBA-0D5C-41E7-912C-E0012DBA5711}">
      <dsp:nvSpPr>
        <dsp:cNvPr id="0" name=""/>
        <dsp:cNvSpPr/>
      </dsp:nvSpPr>
      <dsp:spPr bwMode="white">
        <a:xfrm>
          <a:off x="2984879" y="2223572"/>
          <a:ext cx="921789" cy="921789"/>
        </a:xfrm>
        <a:prstGeom prst="ellipse">
          <a:avLst/>
        </a:prstGeom>
        <a:solidFill>
          <a:schemeClr val="accent3"/>
        </a:solidFill>
        <a:ln w="6350" cap="flat" cmpd="sng" algn="ctr">
          <a:no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9210" tIns="29210" rIns="29210" bIns="29210" numCol="1" spcCol="1270" anchor="ctr" anchorCtr="0">
          <a:noAutofit/>
        </a:bodyPr>
        <a:lstStyle/>
        <a:p>
          <a:pPr marL="0" lvl="0" indent="0" algn="ctr" defTabSz="1600200">
            <a:lnSpc>
              <a:spcPct val="90000"/>
            </a:lnSpc>
            <a:spcBef>
              <a:spcPct val="0"/>
            </a:spcBef>
            <a:spcAft>
              <a:spcPct val="35000"/>
            </a:spcAft>
            <a:buNone/>
          </a:pPr>
          <a:r>
            <a:rPr lang="zh-CN" altLang="en-US" sz="3600" kern="1200">
              <a:latin typeface="微软雅黑" panose="020B0503020204020204" pitchFamily="34" charset="-122"/>
              <a:ea typeface="微软雅黑" panose="020B0503020204020204" pitchFamily="34" charset="-122"/>
            </a:rPr>
            <a:t>文本</a:t>
          </a:r>
        </a:p>
      </dsp:txBody>
      <dsp:txXfrm>
        <a:off x="2984879" y="2223572"/>
        <a:ext cx="921789" cy="921789"/>
      </dsp:txXfrm>
    </dsp:sp>
    <dsp:sp modelId="{500743A8-B340-4E09-87CD-2B997D16D5D4}">
      <dsp:nvSpPr>
        <dsp:cNvPr id="0" name=""/>
        <dsp:cNvSpPr/>
      </dsp:nvSpPr>
      <dsp:spPr bwMode="white">
        <a:xfrm>
          <a:off x="1576162" y="2223572"/>
          <a:ext cx="921789" cy="921789"/>
        </a:xfrm>
        <a:prstGeom prst="ellipse">
          <a:avLst/>
        </a:prstGeom>
        <a:solidFill>
          <a:schemeClr val="accent4"/>
        </a:solidFill>
        <a:ln w="6350" cap="flat" cmpd="sng" algn="ctr">
          <a:no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9210" tIns="29210" rIns="29210" bIns="29210" numCol="1" spcCol="1270" anchor="ctr" anchorCtr="0">
          <a:noAutofit/>
        </a:bodyPr>
        <a:lstStyle/>
        <a:p>
          <a:pPr marL="0" lvl="0" indent="0" algn="ctr" defTabSz="1600200">
            <a:lnSpc>
              <a:spcPct val="90000"/>
            </a:lnSpc>
            <a:spcBef>
              <a:spcPct val="0"/>
            </a:spcBef>
            <a:spcAft>
              <a:spcPct val="35000"/>
            </a:spcAft>
            <a:buNone/>
          </a:pPr>
          <a:r>
            <a:rPr lang="zh-CN" altLang="en-US" sz="3600" kern="1200">
              <a:latin typeface="微软雅黑" panose="020B0503020204020204" pitchFamily="34" charset="-122"/>
              <a:ea typeface="微软雅黑" panose="020B0503020204020204" pitchFamily="34" charset="-122"/>
            </a:rPr>
            <a:t>文本</a:t>
          </a:r>
        </a:p>
      </dsp:txBody>
      <dsp:txXfrm>
        <a:off x="1576162" y="2223572"/>
        <a:ext cx="921789" cy="921789"/>
      </dsp:txXfrm>
    </dsp:sp>
    <dsp:sp modelId="{19007E95-2091-48F4-BEDE-A6DD04F36F24}">
      <dsp:nvSpPr>
        <dsp:cNvPr id="0" name=""/>
        <dsp:cNvSpPr/>
      </dsp:nvSpPr>
      <dsp:spPr bwMode="white">
        <a:xfrm>
          <a:off x="1140845" y="883803"/>
          <a:ext cx="921789" cy="921789"/>
        </a:xfrm>
        <a:prstGeom prst="ellipse">
          <a:avLst/>
        </a:prstGeom>
        <a:solidFill>
          <a:schemeClr val="tx2"/>
        </a:solidFill>
        <a:ln w="6350" cap="flat" cmpd="sng" algn="ctr">
          <a:no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29210" tIns="29210" rIns="29210" bIns="29210" numCol="1" spcCol="1270" anchor="ctr" anchorCtr="0">
          <a:noAutofit/>
        </a:bodyPr>
        <a:lstStyle/>
        <a:p>
          <a:pPr marL="0" lvl="0" indent="0" algn="ctr" defTabSz="1600200">
            <a:lnSpc>
              <a:spcPct val="90000"/>
            </a:lnSpc>
            <a:spcBef>
              <a:spcPct val="0"/>
            </a:spcBef>
            <a:spcAft>
              <a:spcPct val="35000"/>
            </a:spcAft>
            <a:buNone/>
          </a:pPr>
          <a:r>
            <a:rPr lang="zh-CN" altLang="en-US" sz="3600" kern="1200">
              <a:latin typeface="微软雅黑" panose="020B0503020204020204" pitchFamily="34" charset="-122"/>
              <a:ea typeface="微软雅黑" panose="020B0503020204020204" pitchFamily="34" charset="-122"/>
            </a:rPr>
            <a:t>文本</a:t>
          </a:r>
        </a:p>
      </dsp:txBody>
      <dsp:txXfrm>
        <a:off x="1140845" y="883803"/>
        <a:ext cx="921789" cy="92178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31800" algn="l" rtl="0" eaLnBrk="0" fontAlgn="base" hangingPunct="0">
      <a:spcBef>
        <a:spcPct val="30000"/>
      </a:spcBef>
      <a:spcAft>
        <a:spcPct val="0"/>
      </a:spcAft>
      <a:defRPr sz="1200" kern="1200">
        <a:solidFill>
          <a:schemeClr val="tx1"/>
        </a:solidFill>
        <a:latin typeface="+mn-lt"/>
        <a:ea typeface="+mn-ea"/>
        <a:cs typeface="+mn-cs"/>
      </a:defRPr>
    </a:lvl2pPr>
    <a:lvl3pPr marL="865505" algn="l" rtl="0" eaLnBrk="0" fontAlgn="base" hangingPunct="0">
      <a:spcBef>
        <a:spcPct val="30000"/>
      </a:spcBef>
      <a:spcAft>
        <a:spcPct val="0"/>
      </a:spcAft>
      <a:defRPr sz="1200" kern="1200">
        <a:solidFill>
          <a:schemeClr val="tx1"/>
        </a:solidFill>
        <a:latin typeface="+mn-lt"/>
        <a:ea typeface="+mn-ea"/>
        <a:cs typeface="+mn-cs"/>
      </a:defRPr>
    </a:lvl3pPr>
    <a:lvl4pPr marL="1299210" algn="l" rtl="0" eaLnBrk="0" fontAlgn="base" hangingPunct="0">
      <a:spcBef>
        <a:spcPct val="30000"/>
      </a:spcBef>
      <a:spcAft>
        <a:spcPct val="0"/>
      </a:spcAft>
      <a:defRPr sz="1200" kern="1200">
        <a:solidFill>
          <a:schemeClr val="tx1"/>
        </a:solidFill>
        <a:latin typeface="+mn-lt"/>
        <a:ea typeface="+mn-ea"/>
        <a:cs typeface="+mn-cs"/>
      </a:defRPr>
    </a:lvl4pPr>
    <a:lvl5pPr marL="1732280" algn="l" rtl="0" eaLnBrk="0" fontAlgn="base" hangingPunct="0">
      <a:spcBef>
        <a:spcPct val="30000"/>
      </a:spcBef>
      <a:spcAft>
        <a:spcPct val="0"/>
      </a:spcAft>
      <a:defRPr sz="1200" kern="1200">
        <a:solidFill>
          <a:schemeClr val="tx1"/>
        </a:solidFill>
        <a:latin typeface="+mn-lt"/>
        <a:ea typeface="+mn-ea"/>
        <a:cs typeface="+mn-cs"/>
      </a:defRPr>
    </a:lvl5pPr>
    <a:lvl6pPr marL="2166620" algn="l" defTabSz="866775" rtl="0" eaLnBrk="1" latinLnBrk="0" hangingPunct="1">
      <a:defRPr sz="1200" kern="1200">
        <a:solidFill>
          <a:schemeClr val="tx1"/>
        </a:solidFill>
        <a:latin typeface="+mn-lt"/>
        <a:ea typeface="+mn-ea"/>
        <a:cs typeface="+mn-cs"/>
      </a:defRPr>
    </a:lvl6pPr>
    <a:lvl7pPr marL="2600325" algn="l" defTabSz="866775" rtl="0" eaLnBrk="1" latinLnBrk="0" hangingPunct="1">
      <a:defRPr sz="1200" kern="1200">
        <a:solidFill>
          <a:schemeClr val="tx1"/>
        </a:solidFill>
        <a:latin typeface="+mn-lt"/>
        <a:ea typeface="+mn-ea"/>
        <a:cs typeface="+mn-cs"/>
      </a:defRPr>
    </a:lvl7pPr>
    <a:lvl8pPr marL="3033395" algn="l" defTabSz="866775" rtl="0" eaLnBrk="1" latinLnBrk="0" hangingPunct="1">
      <a:defRPr sz="1200" kern="1200">
        <a:solidFill>
          <a:schemeClr val="tx1"/>
        </a:solidFill>
        <a:latin typeface="+mn-lt"/>
        <a:ea typeface="+mn-ea"/>
        <a:cs typeface="+mn-cs"/>
      </a:defRPr>
    </a:lvl8pPr>
    <a:lvl9pPr marL="3467100" algn="l" defTabSz="8667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矩形 2"/>
          <p:cNvSpPr/>
          <p:nvPr userDrawn="1"/>
        </p:nvSpPr>
        <p:spPr>
          <a:xfrm>
            <a:off x="0" y="765498"/>
            <a:ext cx="12190413"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a:spLocks noGrp="1"/>
          </p:cNvSpPr>
          <p:nvPr>
            <p:ph type="title"/>
          </p:nvPr>
        </p:nvSpPr>
        <p:spPr>
          <a:xfrm>
            <a:off x="118542" y="189434"/>
            <a:ext cx="10971372" cy="490797"/>
          </a:xfrm>
          <a:prstGeom prst="rect">
            <a:avLst/>
          </a:prstGeom>
        </p:spPr>
        <p:txBody>
          <a:bodyPr/>
          <a:lstStyle>
            <a:lvl1pPr algn="l">
              <a:defRPr sz="2800" b="1">
                <a:solidFill>
                  <a:schemeClr val="bg1"/>
                </a:solidFill>
                <a:effectLst/>
              </a:defRPr>
            </a:lvl1pPr>
          </a:lstStyle>
          <a:p>
            <a:r>
              <a:rPr lang="zh-CN" altLang="en-US"/>
              <a:t>单击此处编辑母版标题样式</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12190413" cy="6859588"/>
          </a:xfrm>
          <a:prstGeom prst="rect">
            <a:avLst/>
          </a:prstGeom>
        </p:spPr>
        <p:txBody>
          <a:bodyPr lIns="86694" tIns="43347" rIns="86694" bIns="43347"/>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520" y="6357823"/>
            <a:ext cx="2844430" cy="365210"/>
          </a:xfrm>
          <a:prstGeom prst="rect">
            <a:avLst/>
          </a:prstGeom>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a:xfrm>
            <a:off x="4165059" y="6357823"/>
            <a:ext cx="3860297" cy="365210"/>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463" y="6357823"/>
            <a:ext cx="2844430" cy="36521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091" y="6357822"/>
            <a:ext cx="2742843" cy="365210"/>
          </a:xfrm>
          <a:prstGeom prst="rect">
            <a:avLst/>
          </a:prstGeom>
        </p:spPr>
        <p:txBody>
          <a:bodyPr lIns="121917" tIns="60958" rIns="121917" bIns="60958"/>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075" y="6357822"/>
            <a:ext cx="4114264" cy="365210"/>
          </a:xfrm>
          <a:prstGeom prst="rect">
            <a:avLst/>
          </a:prstGeom>
        </p:spPr>
        <p:txBody>
          <a:bodyPr lIns="121917" tIns="60958" rIns="121917" bIns="60958"/>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09479" y="6357822"/>
            <a:ext cx="2742843" cy="365210"/>
          </a:xfrm>
          <a:prstGeom prst="rect">
            <a:avLst/>
          </a:prstGeom>
        </p:spPr>
        <p:txBody>
          <a:bodyPr lIns="121917" tIns="60958" rIns="121917" bIns="60958"/>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tretch>
            <a:fillRect t="-7000" b="-7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l" defTabSz="866775"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700"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300"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900"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5pPr>
      <a:lvl6pPr marL="238442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8pPr>
      <a:lvl9pPr marL="368490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6775" rtl="0" eaLnBrk="1" latinLnBrk="0" hangingPunct="1">
        <a:defRPr sz="1700" kern="1200">
          <a:solidFill>
            <a:schemeClr val="tx1"/>
          </a:solidFill>
          <a:latin typeface="+mn-lt"/>
          <a:ea typeface="+mn-ea"/>
          <a:cs typeface="+mn-cs"/>
        </a:defRPr>
      </a:lvl1pPr>
      <a:lvl2pPr marL="433705" algn="l" defTabSz="866775" rtl="0" eaLnBrk="1" latinLnBrk="0" hangingPunct="1">
        <a:defRPr sz="1700" kern="1200">
          <a:solidFill>
            <a:schemeClr val="tx1"/>
          </a:solidFill>
          <a:latin typeface="+mn-lt"/>
          <a:ea typeface="+mn-ea"/>
          <a:cs typeface="+mn-cs"/>
        </a:defRPr>
      </a:lvl2pPr>
      <a:lvl3pPr marL="866775" algn="l" defTabSz="866775" rtl="0" eaLnBrk="1" latinLnBrk="0" hangingPunct="1">
        <a:defRPr sz="1700" kern="1200">
          <a:solidFill>
            <a:schemeClr val="tx1"/>
          </a:solidFill>
          <a:latin typeface="+mn-lt"/>
          <a:ea typeface="+mn-ea"/>
          <a:cs typeface="+mn-cs"/>
        </a:defRPr>
      </a:lvl3pPr>
      <a:lvl4pPr marL="1300480" algn="l" defTabSz="866775" rtl="0" eaLnBrk="1" latinLnBrk="0" hangingPunct="1">
        <a:defRPr sz="1700" kern="1200">
          <a:solidFill>
            <a:schemeClr val="tx1"/>
          </a:solidFill>
          <a:latin typeface="+mn-lt"/>
          <a:ea typeface="+mn-ea"/>
          <a:cs typeface="+mn-cs"/>
        </a:defRPr>
      </a:lvl4pPr>
      <a:lvl5pPr marL="1734185" algn="l" defTabSz="866775" rtl="0" eaLnBrk="1" latinLnBrk="0" hangingPunct="1">
        <a:defRPr sz="1700" kern="1200">
          <a:solidFill>
            <a:schemeClr val="tx1"/>
          </a:solidFill>
          <a:latin typeface="+mn-lt"/>
          <a:ea typeface="+mn-ea"/>
          <a:cs typeface="+mn-cs"/>
        </a:defRPr>
      </a:lvl5pPr>
      <a:lvl6pPr marL="2167255" algn="l" defTabSz="866775" rtl="0" eaLnBrk="1" latinLnBrk="0" hangingPunct="1">
        <a:defRPr sz="1700" kern="1200">
          <a:solidFill>
            <a:schemeClr val="tx1"/>
          </a:solidFill>
          <a:latin typeface="+mn-lt"/>
          <a:ea typeface="+mn-ea"/>
          <a:cs typeface="+mn-cs"/>
        </a:defRPr>
      </a:lvl6pPr>
      <a:lvl7pPr marL="2600960" algn="l" defTabSz="866775" rtl="0" eaLnBrk="1" latinLnBrk="0" hangingPunct="1">
        <a:defRPr sz="1700" kern="1200">
          <a:solidFill>
            <a:schemeClr val="tx1"/>
          </a:solidFill>
          <a:latin typeface="+mn-lt"/>
          <a:ea typeface="+mn-ea"/>
          <a:cs typeface="+mn-cs"/>
        </a:defRPr>
      </a:lvl7pPr>
      <a:lvl8pPr marL="3034665" algn="l" defTabSz="866775" rtl="0" eaLnBrk="1" latinLnBrk="0" hangingPunct="1">
        <a:defRPr sz="1700" kern="1200">
          <a:solidFill>
            <a:schemeClr val="tx1"/>
          </a:solidFill>
          <a:latin typeface="+mn-lt"/>
          <a:ea typeface="+mn-ea"/>
          <a:cs typeface="+mn-cs"/>
        </a:defRPr>
      </a:lvl8pPr>
      <a:lvl9pPr marL="3468370" algn="l" defTabSz="8667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69363" y="2371740"/>
            <a:ext cx="6966003" cy="1138769"/>
          </a:xfrm>
          <a:prstGeom prst="rect">
            <a:avLst/>
          </a:prstGeom>
          <a:noFill/>
        </p:spPr>
        <p:txBody>
          <a:bodyPr wrap="none" lIns="121917" tIns="60958" rIns="121917" bIns="60958" rtlCol="0">
            <a:spAutoFit/>
          </a:bodyPr>
          <a:lstStyle/>
          <a:p>
            <a:r>
              <a:rPr lang="zh-CN" altLang="en-US" sz="6600" b="1">
                <a:solidFill>
                  <a:schemeClr val="bg1"/>
                </a:solidFill>
                <a:latin typeface="微软雅黑" panose="020B0503020204020204" pitchFamily="34" charset="-122"/>
                <a:ea typeface="微软雅黑" panose="020B0503020204020204" pitchFamily="34" charset="-122"/>
              </a:rPr>
              <a:t>年终总结</a:t>
            </a:r>
            <a:r>
              <a:rPr lang="en-US" altLang="zh-CN" sz="6600" b="1">
                <a:solidFill>
                  <a:schemeClr val="bg1"/>
                </a:solidFill>
                <a:latin typeface="微软雅黑" panose="020B0503020204020204" pitchFamily="34" charset="-122"/>
                <a:ea typeface="微软雅黑" panose="020B0503020204020204" pitchFamily="34" charset="-122"/>
              </a:rPr>
              <a:t>PPT</a:t>
            </a:r>
            <a:r>
              <a:rPr lang="zh-CN" altLang="en-US" sz="6600" b="1">
                <a:solidFill>
                  <a:schemeClr val="bg1"/>
                </a:solidFill>
                <a:latin typeface="微软雅黑" panose="020B0503020204020204" pitchFamily="34" charset="-122"/>
                <a:ea typeface="微软雅黑" panose="020B0503020204020204" pitchFamily="34" charset="-122"/>
              </a:rPr>
              <a:t>模板</a:t>
            </a:r>
          </a:p>
        </p:txBody>
      </p:sp>
      <p:sp>
        <p:nvSpPr>
          <p:cNvPr id="22" name="TextBox 21"/>
          <p:cNvSpPr txBox="1"/>
          <p:nvPr/>
        </p:nvSpPr>
        <p:spPr>
          <a:xfrm>
            <a:off x="641371" y="3451860"/>
            <a:ext cx="5472608" cy="553998"/>
          </a:xfrm>
          <a:prstGeom prst="rect">
            <a:avLst/>
          </a:prstGeom>
          <a:noFill/>
          <a:effectLst/>
        </p:spPr>
        <p:txBody>
          <a:bodyPr wrap="square" rtlCol="0">
            <a:spAutoFit/>
          </a:bodyPr>
          <a:lstStyle/>
          <a:p>
            <a:r>
              <a:rPr lang="en-US" altLang="zh-CN" sz="1000">
                <a:solidFill>
                  <a:schemeClr val="bg1"/>
                </a:solidFill>
                <a:latin typeface="微软雅黑" panose="020B0503020204020204" pitchFamily="34" charset="-122"/>
                <a:ea typeface="微软雅黑" panose="020B0503020204020204" pitchFamily="34" charset="-122"/>
              </a:rPr>
              <a:t>Your content to play here, or through your copy, paste in this box, and select only </a:t>
            </a:r>
          </a:p>
          <a:p>
            <a:r>
              <a:rPr lang="en-US" altLang="zh-CN" sz="1000">
                <a:solidFill>
                  <a:schemeClr val="bg1"/>
                </a:solidFill>
                <a:latin typeface="微软雅黑" panose="020B0503020204020204" pitchFamily="34" charset="-122"/>
                <a:ea typeface="微软雅黑" panose="020B0503020204020204" pitchFamily="34" charset="-122"/>
              </a:rPr>
              <a:t>the text. Your content to play here, or through your copy, paste in </a:t>
            </a:r>
          </a:p>
          <a:p>
            <a:r>
              <a:rPr lang="en-US" altLang="zh-CN" sz="1000">
                <a:solidFill>
                  <a:schemeClr val="bg1"/>
                </a:solidFill>
                <a:latin typeface="微软雅黑" panose="020B0503020204020204" pitchFamily="34" charset="-122"/>
                <a:ea typeface="微软雅黑" panose="020B0503020204020204" pitchFamily="34" charset="-122"/>
              </a:rPr>
              <a:t>this box, and select only the text.</a:t>
            </a:r>
          </a:p>
        </p:txBody>
      </p:sp>
      <p:pic>
        <p:nvPicPr>
          <p:cNvPr id="7" name="Soulostar - Rainy Day Reminiscenc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44432" y="-204360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outVertic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14"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99043" y="4718407"/>
            <a:ext cx="1259030"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7" name="矩形 6"/>
          <p:cNvSpPr/>
          <p:nvPr/>
        </p:nvSpPr>
        <p:spPr>
          <a:xfrm>
            <a:off x="1287672" y="5118610"/>
            <a:ext cx="2564938" cy="1052840"/>
          </a:xfrm>
          <a:prstGeom prst="rect">
            <a:avLst/>
          </a:prstGeom>
        </p:spPr>
        <p:txBody>
          <a:bodyPr wrap="square">
            <a:spAutoFit/>
          </a:bodyPr>
          <a:lstStyle/>
          <a:p>
            <a:pPr algn="ct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p:txBody>
      </p:sp>
      <p:sp>
        <p:nvSpPr>
          <p:cNvPr id="8" name="矩形 7"/>
          <p:cNvSpPr/>
          <p:nvPr/>
        </p:nvSpPr>
        <p:spPr>
          <a:xfrm>
            <a:off x="5520969" y="4718407"/>
            <a:ext cx="1259030"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9" name="矩形 8"/>
          <p:cNvSpPr/>
          <p:nvPr/>
        </p:nvSpPr>
        <p:spPr>
          <a:xfrm>
            <a:off x="4909599" y="5118610"/>
            <a:ext cx="2564938" cy="1052840"/>
          </a:xfrm>
          <a:prstGeom prst="rect">
            <a:avLst/>
          </a:prstGeom>
        </p:spPr>
        <p:txBody>
          <a:bodyPr wrap="square">
            <a:spAutoFit/>
          </a:bodyPr>
          <a:lstStyle/>
          <a:p>
            <a:pPr algn="ct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p:txBody>
      </p:sp>
      <p:sp>
        <p:nvSpPr>
          <p:cNvPr id="10" name="矩形 9"/>
          <p:cNvSpPr/>
          <p:nvPr/>
        </p:nvSpPr>
        <p:spPr>
          <a:xfrm>
            <a:off x="9096844" y="4718407"/>
            <a:ext cx="1259030"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1" name="矩形 10"/>
          <p:cNvSpPr/>
          <p:nvPr/>
        </p:nvSpPr>
        <p:spPr>
          <a:xfrm>
            <a:off x="8485473" y="5118610"/>
            <a:ext cx="2564938" cy="1052840"/>
          </a:xfrm>
          <a:prstGeom prst="rect">
            <a:avLst/>
          </a:prstGeom>
        </p:spPr>
        <p:txBody>
          <a:bodyPr wrap="square">
            <a:spAutoFit/>
          </a:bodyPr>
          <a:lstStyle/>
          <a:p>
            <a:pPr algn="ct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p:txBody>
      </p:sp>
      <p:grpSp>
        <p:nvGrpSpPr>
          <p:cNvPr id="12" name="组合 11"/>
          <p:cNvGrpSpPr/>
          <p:nvPr/>
        </p:nvGrpSpPr>
        <p:grpSpPr>
          <a:xfrm>
            <a:off x="5026166" y="2368132"/>
            <a:ext cx="2138082" cy="2138851"/>
            <a:chOff x="4773713" y="1389973"/>
            <a:chExt cx="2610148" cy="2610142"/>
          </a:xfrm>
        </p:grpSpPr>
        <p:grpSp>
          <p:nvGrpSpPr>
            <p:cNvPr id="13" name="组合 12"/>
            <p:cNvGrpSpPr/>
            <p:nvPr/>
          </p:nvGrpSpPr>
          <p:grpSpPr>
            <a:xfrm>
              <a:off x="4773713" y="1389973"/>
              <a:ext cx="2610148" cy="2610142"/>
              <a:chOff x="3514427" y="1575021"/>
              <a:chExt cx="2610148" cy="2610142"/>
            </a:xfrm>
            <a:solidFill>
              <a:srgbClr val="0070C0"/>
            </a:solidFill>
          </p:grpSpPr>
          <p:sp>
            <p:nvSpPr>
              <p:cNvPr id="18" name="五角星 17"/>
              <p:cNvSpPr/>
              <p:nvPr/>
            </p:nvSpPr>
            <p:spPr>
              <a:xfrm>
                <a:off x="3638252" y="1698846"/>
                <a:ext cx="2362498" cy="2362492"/>
              </a:xfrm>
              <a:prstGeom prst="star5">
                <a:avLst>
                  <a:gd name="adj" fmla="val 36401"/>
                  <a:gd name="hf" fmla="val 105146"/>
                  <a:gd name="vf" fmla="val 110557"/>
                </a:avLst>
              </a:prstGeom>
              <a:gr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19" name="五角星 18"/>
              <p:cNvSpPr/>
              <p:nvPr/>
            </p:nvSpPr>
            <p:spPr>
              <a:xfrm>
                <a:off x="3514427" y="1575021"/>
                <a:ext cx="2610148" cy="2610142"/>
              </a:xfrm>
              <a:prstGeom prst="star5">
                <a:avLst>
                  <a:gd name="adj" fmla="val 36401"/>
                  <a:gd name="hf" fmla="val 105146"/>
                  <a:gd name="vf" fmla="val 110557"/>
                </a:avLst>
              </a:prstGeom>
              <a:solidFill>
                <a:schemeClr val="accent3"/>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grpSp>
        <p:pic>
          <p:nvPicPr>
            <p:cNvPr id="14" name="图片 13"/>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5353220" y="2128791"/>
              <a:ext cx="1471613" cy="1471613"/>
            </a:xfrm>
            <a:prstGeom prst="rect">
              <a:avLst/>
            </a:prstGeom>
          </p:spPr>
        </p:pic>
      </p:grpSp>
      <p:grpSp>
        <p:nvGrpSpPr>
          <p:cNvPr id="20" name="组合 19"/>
          <p:cNvGrpSpPr/>
          <p:nvPr/>
        </p:nvGrpSpPr>
        <p:grpSpPr>
          <a:xfrm>
            <a:off x="8602040" y="2368132"/>
            <a:ext cx="2138082" cy="2138851"/>
            <a:chOff x="8350053" y="1389973"/>
            <a:chExt cx="2610148" cy="2610142"/>
          </a:xfrm>
        </p:grpSpPr>
        <p:grpSp>
          <p:nvGrpSpPr>
            <p:cNvPr id="21" name="组合 20"/>
            <p:cNvGrpSpPr/>
            <p:nvPr/>
          </p:nvGrpSpPr>
          <p:grpSpPr>
            <a:xfrm>
              <a:off x="8350053" y="1389973"/>
              <a:ext cx="2610148" cy="2610142"/>
              <a:chOff x="3514427" y="1575021"/>
              <a:chExt cx="2610148" cy="2610142"/>
            </a:xfrm>
            <a:solidFill>
              <a:srgbClr val="0070C0"/>
            </a:solidFill>
          </p:grpSpPr>
          <p:sp>
            <p:nvSpPr>
              <p:cNvPr id="23" name="五角星 22"/>
              <p:cNvSpPr/>
              <p:nvPr/>
            </p:nvSpPr>
            <p:spPr>
              <a:xfrm>
                <a:off x="3638252" y="1698846"/>
                <a:ext cx="2362498" cy="2362492"/>
              </a:xfrm>
              <a:prstGeom prst="star5">
                <a:avLst>
                  <a:gd name="adj" fmla="val 36401"/>
                  <a:gd name="hf" fmla="val 105146"/>
                  <a:gd name="vf" fmla="val 110557"/>
                </a:avLst>
              </a:prstGeom>
              <a:gr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4" name="五角星 23"/>
              <p:cNvSpPr/>
              <p:nvPr/>
            </p:nvSpPr>
            <p:spPr>
              <a:xfrm>
                <a:off x="3514427" y="1575021"/>
                <a:ext cx="2610148" cy="2610142"/>
              </a:xfrm>
              <a:prstGeom prst="star5">
                <a:avLst>
                  <a:gd name="adj" fmla="val 36401"/>
                  <a:gd name="hf" fmla="val 105146"/>
                  <a:gd name="vf" fmla="val 110557"/>
                </a:avLst>
              </a:prstGeom>
              <a:solidFill>
                <a:schemeClr val="accent2"/>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grpSp>
        <p:pic>
          <p:nvPicPr>
            <p:cNvPr id="22" name="图片 21"/>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9105325" y="2233228"/>
              <a:ext cx="1219200" cy="1219200"/>
            </a:xfrm>
            <a:prstGeom prst="rect">
              <a:avLst/>
            </a:prstGeom>
          </p:spPr>
        </p:pic>
      </p:grpSp>
      <p:grpSp>
        <p:nvGrpSpPr>
          <p:cNvPr id="25" name="组合 24"/>
          <p:cNvGrpSpPr/>
          <p:nvPr/>
        </p:nvGrpSpPr>
        <p:grpSpPr>
          <a:xfrm>
            <a:off x="1489527" y="2368132"/>
            <a:ext cx="2138082" cy="2138851"/>
            <a:chOff x="1236614" y="1389973"/>
            <a:chExt cx="2610148" cy="2610142"/>
          </a:xfrm>
        </p:grpSpPr>
        <p:grpSp>
          <p:nvGrpSpPr>
            <p:cNvPr id="26" name="组合 25"/>
            <p:cNvGrpSpPr/>
            <p:nvPr/>
          </p:nvGrpSpPr>
          <p:grpSpPr>
            <a:xfrm>
              <a:off x="1236614" y="1389973"/>
              <a:ext cx="2610148" cy="2610142"/>
              <a:chOff x="3514427" y="1575021"/>
              <a:chExt cx="2610148" cy="2610142"/>
            </a:xfrm>
            <a:solidFill>
              <a:srgbClr val="0070C0"/>
            </a:solidFill>
          </p:grpSpPr>
          <p:sp>
            <p:nvSpPr>
              <p:cNvPr id="28" name="五角星 27"/>
              <p:cNvSpPr/>
              <p:nvPr/>
            </p:nvSpPr>
            <p:spPr>
              <a:xfrm>
                <a:off x="3638252" y="1698846"/>
                <a:ext cx="2362498" cy="2362492"/>
              </a:xfrm>
              <a:prstGeom prst="star5">
                <a:avLst>
                  <a:gd name="adj" fmla="val 36401"/>
                  <a:gd name="hf" fmla="val 105146"/>
                  <a:gd name="vf" fmla="val 110557"/>
                </a:avLst>
              </a:prstGeom>
              <a:gr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9" name="五角星 28"/>
              <p:cNvSpPr/>
              <p:nvPr/>
            </p:nvSpPr>
            <p:spPr>
              <a:xfrm>
                <a:off x="3514427" y="1575021"/>
                <a:ext cx="2610148" cy="2610142"/>
              </a:xfrm>
              <a:prstGeom prst="star5">
                <a:avLst>
                  <a:gd name="adj" fmla="val 36401"/>
                  <a:gd name="hf" fmla="val 105146"/>
                  <a:gd name="vf" fmla="val 110557"/>
                </a:avLst>
              </a:prstGeom>
              <a:solidFill>
                <a:schemeClr val="accent4"/>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grpSp>
        <p:pic>
          <p:nvPicPr>
            <p:cNvPr id="27" name="图片 26"/>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1948176" y="2254997"/>
              <a:ext cx="1219200" cy="1219200"/>
            </a:xfrm>
            <a:prstGeom prst="rect">
              <a:avLst/>
            </a:prstGeom>
          </p:spPr>
        </p:pic>
      </p:gr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250"/>
                                        <p:tgtEl>
                                          <p:spTgt spid="6"/>
                                        </p:tgtEl>
                                      </p:cBhvr>
                                    </p:animEffect>
                                    <p:anim calcmode="lin" valueType="num">
                                      <p:cBhvr>
                                        <p:cTn id="20" dur="1250" fill="hold"/>
                                        <p:tgtEl>
                                          <p:spTgt spid="6"/>
                                        </p:tgtEl>
                                        <p:attrNameLst>
                                          <p:attrName>ppt_x</p:attrName>
                                        </p:attrNameLst>
                                      </p:cBhvr>
                                      <p:tavLst>
                                        <p:tav tm="0">
                                          <p:val>
                                            <p:strVal val="#ppt_x"/>
                                          </p:val>
                                        </p:tav>
                                        <p:tav tm="100000">
                                          <p:val>
                                            <p:strVal val="#ppt_x"/>
                                          </p:val>
                                        </p:tav>
                                      </p:tavLst>
                                    </p:anim>
                                    <p:anim calcmode="lin" valueType="num">
                                      <p:cBhvr>
                                        <p:cTn id="21" dur="125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250"/>
                                        <p:tgtEl>
                                          <p:spTgt spid="7"/>
                                        </p:tgtEl>
                                      </p:cBhvr>
                                    </p:animEffect>
                                    <p:anim calcmode="lin" valueType="num">
                                      <p:cBhvr>
                                        <p:cTn id="25" dur="1250" fill="hold"/>
                                        <p:tgtEl>
                                          <p:spTgt spid="7"/>
                                        </p:tgtEl>
                                        <p:attrNameLst>
                                          <p:attrName>ppt_x</p:attrName>
                                        </p:attrNameLst>
                                      </p:cBhvr>
                                      <p:tavLst>
                                        <p:tav tm="0">
                                          <p:val>
                                            <p:strVal val="#ppt_x"/>
                                          </p:val>
                                        </p:tav>
                                        <p:tav tm="100000">
                                          <p:val>
                                            <p:strVal val="#ppt_x"/>
                                          </p:val>
                                        </p:tav>
                                      </p:tavLst>
                                    </p:anim>
                                    <p:anim calcmode="lin" valueType="num">
                                      <p:cBhvr>
                                        <p:cTn id="26" dur="125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250"/>
                                        <p:tgtEl>
                                          <p:spTgt spid="8"/>
                                        </p:tgtEl>
                                      </p:cBhvr>
                                    </p:animEffect>
                                    <p:anim calcmode="lin" valueType="num">
                                      <p:cBhvr>
                                        <p:cTn id="30" dur="1250" fill="hold"/>
                                        <p:tgtEl>
                                          <p:spTgt spid="8"/>
                                        </p:tgtEl>
                                        <p:attrNameLst>
                                          <p:attrName>ppt_x</p:attrName>
                                        </p:attrNameLst>
                                      </p:cBhvr>
                                      <p:tavLst>
                                        <p:tav tm="0">
                                          <p:val>
                                            <p:strVal val="#ppt_x"/>
                                          </p:val>
                                        </p:tav>
                                        <p:tav tm="100000">
                                          <p:val>
                                            <p:strVal val="#ppt_x"/>
                                          </p:val>
                                        </p:tav>
                                      </p:tavLst>
                                    </p:anim>
                                    <p:anim calcmode="lin" valueType="num">
                                      <p:cBhvr>
                                        <p:cTn id="31" dur="125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250"/>
                                        <p:tgtEl>
                                          <p:spTgt spid="9"/>
                                        </p:tgtEl>
                                      </p:cBhvr>
                                    </p:animEffect>
                                    <p:anim calcmode="lin" valueType="num">
                                      <p:cBhvr>
                                        <p:cTn id="35" dur="1250" fill="hold"/>
                                        <p:tgtEl>
                                          <p:spTgt spid="9"/>
                                        </p:tgtEl>
                                        <p:attrNameLst>
                                          <p:attrName>ppt_x</p:attrName>
                                        </p:attrNameLst>
                                      </p:cBhvr>
                                      <p:tavLst>
                                        <p:tav tm="0">
                                          <p:val>
                                            <p:strVal val="#ppt_x"/>
                                          </p:val>
                                        </p:tav>
                                        <p:tav tm="100000">
                                          <p:val>
                                            <p:strVal val="#ppt_x"/>
                                          </p:val>
                                        </p:tav>
                                      </p:tavLst>
                                    </p:anim>
                                    <p:anim calcmode="lin" valueType="num">
                                      <p:cBhvr>
                                        <p:cTn id="36" dur="125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250"/>
                                        <p:tgtEl>
                                          <p:spTgt spid="10"/>
                                        </p:tgtEl>
                                      </p:cBhvr>
                                    </p:animEffect>
                                    <p:anim calcmode="lin" valueType="num">
                                      <p:cBhvr>
                                        <p:cTn id="40" dur="1250" fill="hold"/>
                                        <p:tgtEl>
                                          <p:spTgt spid="10"/>
                                        </p:tgtEl>
                                        <p:attrNameLst>
                                          <p:attrName>ppt_x</p:attrName>
                                        </p:attrNameLst>
                                      </p:cBhvr>
                                      <p:tavLst>
                                        <p:tav tm="0">
                                          <p:val>
                                            <p:strVal val="#ppt_x"/>
                                          </p:val>
                                        </p:tav>
                                        <p:tav tm="100000">
                                          <p:val>
                                            <p:strVal val="#ppt_x"/>
                                          </p:val>
                                        </p:tav>
                                      </p:tavLst>
                                    </p:anim>
                                    <p:anim calcmode="lin" valueType="num">
                                      <p:cBhvr>
                                        <p:cTn id="41" dur="125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250"/>
                                        <p:tgtEl>
                                          <p:spTgt spid="11"/>
                                        </p:tgtEl>
                                      </p:cBhvr>
                                    </p:animEffect>
                                    <p:anim calcmode="lin" valueType="num">
                                      <p:cBhvr>
                                        <p:cTn id="45" dur="1250" fill="hold"/>
                                        <p:tgtEl>
                                          <p:spTgt spid="11"/>
                                        </p:tgtEl>
                                        <p:attrNameLst>
                                          <p:attrName>ppt_x</p:attrName>
                                        </p:attrNameLst>
                                      </p:cBhvr>
                                      <p:tavLst>
                                        <p:tav tm="0">
                                          <p:val>
                                            <p:strVal val="#ppt_x"/>
                                          </p:val>
                                        </p:tav>
                                        <p:tav tm="100000">
                                          <p:val>
                                            <p:strVal val="#ppt_x"/>
                                          </p:val>
                                        </p:tav>
                                      </p:tavLst>
                                    </p:anim>
                                    <p:anim calcmode="lin" valueType="num">
                                      <p:cBhvr>
                                        <p:cTn id="46"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p:nvPr/>
        </p:nvSpPr>
        <p:spPr>
          <a:xfrm>
            <a:off x="3167122" y="3238001"/>
            <a:ext cx="4368243" cy="775597"/>
          </a:xfrm>
          <a:prstGeom prst="rect">
            <a:avLst/>
          </a:prstGeom>
        </p:spPr>
        <p:txBody>
          <a:bodyPr wrap="square" lIns="0" tIns="0" rIns="0" bIns="0" anchor="t" anchorCtr="0">
            <a:spAutoFit/>
          </a:bodyPr>
          <a:lstStyle>
            <a:defPPr>
              <a:defRPr lang="zh-CN"/>
            </a:defPPr>
            <a:lvl1pPr indent="0" defTabSz="1219200" fontAlgn="ctr">
              <a:lnSpc>
                <a:spcPct val="120000"/>
              </a:lnSpc>
              <a:buNone/>
              <a:defRPr sz="1400"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a:solidFill>
                  <a:schemeClr val="bg1"/>
                </a:solidFill>
                <a:sym typeface="微软雅黑" panose="020B0503020204020204" pitchFamily="34" charset="-122"/>
              </a:rPr>
              <a:t>请点击录入本章节的概括性描述文字或者复制粘贴，请添加说明文字，图像描述及总结。在此录入本章节的综合描述说明。</a:t>
            </a:r>
            <a:endParaRPr lang="en-US" altLang="zh-CN">
              <a:solidFill>
                <a:schemeClr val="bg1"/>
              </a:solidFill>
              <a:sym typeface="微软雅黑" panose="020B0503020204020204" pitchFamily="34" charset="-122"/>
            </a:endParaRPr>
          </a:p>
        </p:txBody>
      </p:sp>
      <p:sp>
        <p:nvSpPr>
          <p:cNvPr id="8" name="TextBox 18"/>
          <p:cNvSpPr>
            <a:spLocks noChangeArrowheads="1"/>
          </p:cNvSpPr>
          <p:nvPr/>
        </p:nvSpPr>
        <p:spPr bwMode="auto">
          <a:xfrm>
            <a:off x="3070870" y="2349674"/>
            <a:ext cx="403187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Font typeface="Arial" panose="020B0604020202020204"/>
              <a:buNone/>
            </a:pPr>
            <a:r>
              <a:rPr lang="zh-CN" altLang="en-US" sz="5000" b="1">
                <a:solidFill>
                  <a:schemeClr val="bg1"/>
                </a:solidFill>
                <a:effectLst/>
                <a:latin typeface="Impact" panose="020B0806030902050204" pitchFamily="34" charset="0"/>
                <a:ea typeface="微软雅黑" panose="020B0503020204020204" pitchFamily="34" charset="-122"/>
                <a:sym typeface="方正大黑简体" pitchFamily="65" charset="-122"/>
              </a:rPr>
              <a:t>添加主题文字</a:t>
            </a:r>
          </a:p>
        </p:txBody>
      </p:sp>
      <p:sp>
        <p:nvSpPr>
          <p:cNvPr id="10" name="标题层"/>
          <p:cNvSpPr txBox="1"/>
          <p:nvPr/>
        </p:nvSpPr>
        <p:spPr bwMode="auto">
          <a:xfrm>
            <a:off x="924846" y="2141486"/>
            <a:ext cx="2242115" cy="1969758"/>
          </a:xfrm>
          <a:prstGeom prst="rect">
            <a:avLst/>
          </a:prstGeom>
          <a:noFill/>
          <a:effectLst/>
        </p:spPr>
        <p:txBody>
          <a:bodyPr wrap="square" lIns="121908" tIns="60954" rIns="121908" bIns="60954">
            <a:spAutoFit/>
          </a:bodyPr>
          <a:lstStyle/>
          <a:p>
            <a:pPr algn="ctr" defTabSz="1219200">
              <a:defRPr/>
            </a:pPr>
            <a:r>
              <a:rPr lang="en-US" altLang="zh-CN" sz="12000" kern="0">
                <a:solidFill>
                  <a:schemeClr val="bg1"/>
                </a:solidFill>
                <a:latin typeface="Impact" panose="020B0806030902050204" pitchFamily="34" charset="0"/>
                <a:ea typeface="微软雅黑" panose="020B0503020204020204" pitchFamily="34" charset="-122"/>
                <a:cs typeface="Arial" panose="020B0604020202020204" pitchFamily="34" charset="0"/>
              </a:rPr>
              <a:t>02</a:t>
            </a:r>
            <a:endParaRPr lang="zh-CN" altLang="en-US" sz="12000" kern="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5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400" fill="hold"/>
                                        <p:tgtEl>
                                          <p:spTgt spid="10"/>
                                        </p:tgtEl>
                                        <p:attrNameLst>
                                          <p:attrName>ppt_x</p:attrName>
                                        </p:attrNameLst>
                                      </p:cBhvr>
                                      <p:tavLst>
                                        <p:tav tm="0">
                                          <p:val>
                                            <p:strVal val="0-#ppt_w/2"/>
                                          </p:val>
                                        </p:tav>
                                        <p:tav tm="100000">
                                          <p:val>
                                            <p:strVal val="#ppt_x"/>
                                          </p:val>
                                        </p:tav>
                                      </p:tavLst>
                                    </p:anim>
                                    <p:anim calcmode="lin" valueType="num">
                                      <p:cBhvr additive="base">
                                        <p:cTn id="8" dur="4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06347" y="1982455"/>
            <a:ext cx="1615955" cy="646615"/>
            <a:chOff x="1206504" y="1981995"/>
            <a:chExt cx="1616165" cy="646465"/>
          </a:xfrm>
        </p:grpSpPr>
        <p:sp>
          <p:nvSpPr>
            <p:cNvPr id="48" name="任意多边形 47"/>
            <p:cNvSpPr/>
            <p:nvPr/>
          </p:nvSpPr>
          <p:spPr>
            <a:xfrm>
              <a:off x="1206504" y="1981995"/>
              <a:ext cx="1616165" cy="646465"/>
            </a:xfrm>
            <a:custGeom>
              <a:avLst/>
              <a:gdLst>
                <a:gd name="connsiteX0" fmla="*/ 0 w 2477353"/>
                <a:gd name="connsiteY0" fmla="*/ 0 h 990941"/>
                <a:gd name="connsiteX1" fmla="*/ 1981883 w 2477353"/>
                <a:gd name="connsiteY1" fmla="*/ 0 h 990941"/>
                <a:gd name="connsiteX2" fmla="*/ 2477353 w 2477353"/>
                <a:gd name="connsiteY2" fmla="*/ 495471 h 990941"/>
                <a:gd name="connsiteX3" fmla="*/ 1981883 w 2477353"/>
                <a:gd name="connsiteY3" fmla="*/ 990941 h 990941"/>
                <a:gd name="connsiteX4" fmla="*/ 0 w 2477353"/>
                <a:gd name="connsiteY4" fmla="*/ 990941 h 990941"/>
                <a:gd name="connsiteX5" fmla="*/ 495471 w 2477353"/>
                <a:gd name="connsiteY5" fmla="*/ 495471 h 990941"/>
                <a:gd name="connsiteX6" fmla="*/ 0 w 2477353"/>
                <a:gd name="connsiteY6" fmla="*/ 0 h 9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353" h="990941">
                  <a:moveTo>
                    <a:pt x="0" y="0"/>
                  </a:moveTo>
                  <a:lnTo>
                    <a:pt x="1981883" y="0"/>
                  </a:lnTo>
                  <a:lnTo>
                    <a:pt x="2477353" y="495471"/>
                  </a:lnTo>
                  <a:lnTo>
                    <a:pt x="1981883" y="990941"/>
                  </a:lnTo>
                  <a:lnTo>
                    <a:pt x="0" y="990941"/>
                  </a:lnTo>
                  <a:lnTo>
                    <a:pt x="495471" y="495471"/>
                  </a:lnTo>
                  <a:lnTo>
                    <a:pt x="0" y="0"/>
                  </a:lnTo>
                  <a:close/>
                </a:path>
              </a:pathLst>
            </a:custGeom>
            <a:solidFill>
              <a:schemeClr val="accent4"/>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3492" tIns="56007" rIns="551477" bIns="56007" numCol="1" spcCol="1270" anchor="ctr" anchorCtr="0">
              <a:noAutofit/>
            </a:bodyPr>
            <a:lstStyle/>
            <a:p>
              <a:pPr algn="ctr" defTabSz="1866900">
                <a:lnSpc>
                  <a:spcPct val="90000"/>
                </a:lnSpc>
                <a:spcBef>
                  <a:spcPct val="0"/>
                </a:spcBef>
                <a:spcAft>
                  <a:spcPct val="35000"/>
                </a:spcAft>
              </a:pPr>
              <a:endParaRPr lang="zh-CN" altLang="en-US" sz="4200">
                <a:solidFill>
                  <a:prstClr val="white"/>
                </a:solidFill>
              </a:endParaRPr>
            </a:p>
          </p:txBody>
        </p:sp>
        <p:sp>
          <p:nvSpPr>
            <p:cNvPr id="52" name="矩形 51"/>
            <p:cNvSpPr/>
            <p:nvPr/>
          </p:nvSpPr>
          <p:spPr>
            <a:xfrm>
              <a:off x="1563180" y="2047218"/>
              <a:ext cx="902811" cy="523220"/>
            </a:xfrm>
            <a:prstGeom prst="rect">
              <a:avLst/>
            </a:prstGeom>
          </p:spPr>
          <p:txBody>
            <a:bodyPr wrap="none">
              <a:spAutoFit/>
            </a:bodyPr>
            <a:lstStyle/>
            <a:p>
              <a:r>
                <a:rPr lang="zh-CN" altLang="en-US" sz="2800">
                  <a:solidFill>
                    <a:prstClr val="white"/>
                  </a:solidFill>
                  <a:latin typeface="微软雅黑" panose="020B0503020204020204" pitchFamily="34" charset="-122"/>
                  <a:ea typeface="微软雅黑" panose="020B0503020204020204" pitchFamily="34" charset="-122"/>
                </a:rPr>
                <a:t>标题</a:t>
              </a:r>
              <a:endParaRPr lang="zh-CN" altLang="en-US" sz="1200">
                <a:solidFill>
                  <a:prstClr val="white"/>
                </a:solidFill>
              </a:endParaRPr>
            </a:p>
          </p:txBody>
        </p:sp>
      </p:grpSp>
      <p:grpSp>
        <p:nvGrpSpPr>
          <p:cNvPr id="8" name="组合 7"/>
          <p:cNvGrpSpPr/>
          <p:nvPr/>
        </p:nvGrpSpPr>
        <p:grpSpPr>
          <a:xfrm>
            <a:off x="3890520" y="1982455"/>
            <a:ext cx="1615955" cy="646615"/>
            <a:chOff x="3891025" y="1981995"/>
            <a:chExt cx="1616165" cy="646465"/>
          </a:xfrm>
        </p:grpSpPr>
        <p:sp>
          <p:nvSpPr>
            <p:cNvPr id="49" name="任意多边形 48"/>
            <p:cNvSpPr/>
            <p:nvPr/>
          </p:nvSpPr>
          <p:spPr>
            <a:xfrm>
              <a:off x="3891025" y="1981995"/>
              <a:ext cx="1616165" cy="646465"/>
            </a:xfrm>
            <a:custGeom>
              <a:avLst/>
              <a:gdLst>
                <a:gd name="connsiteX0" fmla="*/ 0 w 2477353"/>
                <a:gd name="connsiteY0" fmla="*/ 0 h 990941"/>
                <a:gd name="connsiteX1" fmla="*/ 1981883 w 2477353"/>
                <a:gd name="connsiteY1" fmla="*/ 0 h 990941"/>
                <a:gd name="connsiteX2" fmla="*/ 2477353 w 2477353"/>
                <a:gd name="connsiteY2" fmla="*/ 495471 h 990941"/>
                <a:gd name="connsiteX3" fmla="*/ 1981883 w 2477353"/>
                <a:gd name="connsiteY3" fmla="*/ 990941 h 990941"/>
                <a:gd name="connsiteX4" fmla="*/ 0 w 2477353"/>
                <a:gd name="connsiteY4" fmla="*/ 990941 h 990941"/>
                <a:gd name="connsiteX5" fmla="*/ 495471 w 2477353"/>
                <a:gd name="connsiteY5" fmla="*/ 495471 h 990941"/>
                <a:gd name="connsiteX6" fmla="*/ 0 w 2477353"/>
                <a:gd name="connsiteY6" fmla="*/ 0 h 9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353" h="990941">
                  <a:moveTo>
                    <a:pt x="0" y="0"/>
                  </a:moveTo>
                  <a:lnTo>
                    <a:pt x="1981883" y="0"/>
                  </a:lnTo>
                  <a:lnTo>
                    <a:pt x="2477353" y="495471"/>
                  </a:lnTo>
                  <a:lnTo>
                    <a:pt x="1981883" y="990941"/>
                  </a:lnTo>
                  <a:lnTo>
                    <a:pt x="0" y="990941"/>
                  </a:lnTo>
                  <a:lnTo>
                    <a:pt x="495471" y="495471"/>
                  </a:lnTo>
                  <a:lnTo>
                    <a:pt x="0" y="0"/>
                  </a:lnTo>
                  <a:close/>
                </a:path>
              </a:pathLst>
            </a:custGeom>
            <a:solidFill>
              <a:schemeClr val="accent3"/>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3492" tIns="56007" rIns="551477" bIns="56007" numCol="1" spcCol="1270" anchor="ctr" anchorCtr="0">
              <a:noAutofit/>
            </a:bodyPr>
            <a:lstStyle/>
            <a:p>
              <a:pPr algn="ctr" defTabSz="1866900">
                <a:lnSpc>
                  <a:spcPct val="90000"/>
                </a:lnSpc>
                <a:spcBef>
                  <a:spcPct val="0"/>
                </a:spcBef>
                <a:spcAft>
                  <a:spcPct val="35000"/>
                </a:spcAft>
              </a:pPr>
              <a:endParaRPr lang="zh-CN" altLang="en-US" sz="4200">
                <a:solidFill>
                  <a:prstClr val="white"/>
                </a:solidFill>
              </a:endParaRPr>
            </a:p>
          </p:txBody>
        </p:sp>
        <p:sp>
          <p:nvSpPr>
            <p:cNvPr id="53" name="矩形 52"/>
            <p:cNvSpPr/>
            <p:nvPr/>
          </p:nvSpPr>
          <p:spPr>
            <a:xfrm>
              <a:off x="4236818" y="2036032"/>
              <a:ext cx="902811" cy="523220"/>
            </a:xfrm>
            <a:prstGeom prst="rect">
              <a:avLst/>
            </a:prstGeom>
          </p:spPr>
          <p:txBody>
            <a:bodyPr wrap="none">
              <a:spAutoFit/>
            </a:bodyPr>
            <a:lstStyle/>
            <a:p>
              <a:r>
                <a:rPr lang="zh-CN" altLang="en-US" sz="2800">
                  <a:solidFill>
                    <a:prstClr val="white"/>
                  </a:solidFill>
                  <a:latin typeface="微软雅黑" panose="020B0503020204020204" pitchFamily="34" charset="-122"/>
                  <a:ea typeface="微软雅黑" panose="020B0503020204020204" pitchFamily="34" charset="-122"/>
                </a:rPr>
                <a:t>标题</a:t>
              </a:r>
              <a:endParaRPr lang="zh-CN" altLang="en-US" sz="1200">
                <a:solidFill>
                  <a:prstClr val="white"/>
                </a:solidFill>
              </a:endParaRPr>
            </a:p>
          </p:txBody>
        </p:sp>
      </p:grpSp>
      <p:grpSp>
        <p:nvGrpSpPr>
          <p:cNvPr id="9" name="组合 8"/>
          <p:cNvGrpSpPr/>
          <p:nvPr/>
        </p:nvGrpSpPr>
        <p:grpSpPr>
          <a:xfrm>
            <a:off x="6574691" y="1982455"/>
            <a:ext cx="1615955" cy="646615"/>
            <a:chOff x="6575546" y="1981995"/>
            <a:chExt cx="1616165" cy="646465"/>
          </a:xfrm>
        </p:grpSpPr>
        <p:sp>
          <p:nvSpPr>
            <p:cNvPr id="51" name="任意多边形 50"/>
            <p:cNvSpPr/>
            <p:nvPr/>
          </p:nvSpPr>
          <p:spPr>
            <a:xfrm>
              <a:off x="6575546" y="1981995"/>
              <a:ext cx="1616165" cy="646465"/>
            </a:xfrm>
            <a:custGeom>
              <a:avLst/>
              <a:gdLst>
                <a:gd name="connsiteX0" fmla="*/ 0 w 2477353"/>
                <a:gd name="connsiteY0" fmla="*/ 0 h 990941"/>
                <a:gd name="connsiteX1" fmla="*/ 1981883 w 2477353"/>
                <a:gd name="connsiteY1" fmla="*/ 0 h 990941"/>
                <a:gd name="connsiteX2" fmla="*/ 2477353 w 2477353"/>
                <a:gd name="connsiteY2" fmla="*/ 495471 h 990941"/>
                <a:gd name="connsiteX3" fmla="*/ 1981883 w 2477353"/>
                <a:gd name="connsiteY3" fmla="*/ 990941 h 990941"/>
                <a:gd name="connsiteX4" fmla="*/ 0 w 2477353"/>
                <a:gd name="connsiteY4" fmla="*/ 990941 h 990941"/>
                <a:gd name="connsiteX5" fmla="*/ 495471 w 2477353"/>
                <a:gd name="connsiteY5" fmla="*/ 495471 h 990941"/>
                <a:gd name="connsiteX6" fmla="*/ 0 w 2477353"/>
                <a:gd name="connsiteY6" fmla="*/ 0 h 9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353" h="990941">
                  <a:moveTo>
                    <a:pt x="0" y="0"/>
                  </a:moveTo>
                  <a:lnTo>
                    <a:pt x="1981883" y="0"/>
                  </a:lnTo>
                  <a:lnTo>
                    <a:pt x="2477353" y="495471"/>
                  </a:lnTo>
                  <a:lnTo>
                    <a:pt x="1981883" y="990941"/>
                  </a:lnTo>
                  <a:lnTo>
                    <a:pt x="0" y="990941"/>
                  </a:lnTo>
                  <a:lnTo>
                    <a:pt x="495471" y="495471"/>
                  </a:lnTo>
                  <a:lnTo>
                    <a:pt x="0" y="0"/>
                  </a:lnTo>
                  <a:close/>
                </a:path>
              </a:pathLst>
            </a:custGeom>
            <a:solidFill>
              <a:schemeClr val="accent2"/>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3492" tIns="56007" rIns="551477" bIns="56007" numCol="1" spcCol="1270" anchor="ctr" anchorCtr="0">
              <a:noAutofit/>
            </a:bodyPr>
            <a:lstStyle/>
            <a:p>
              <a:pPr algn="ctr" defTabSz="1866900">
                <a:lnSpc>
                  <a:spcPct val="90000"/>
                </a:lnSpc>
                <a:spcBef>
                  <a:spcPct val="0"/>
                </a:spcBef>
                <a:spcAft>
                  <a:spcPct val="35000"/>
                </a:spcAft>
              </a:pPr>
              <a:endParaRPr lang="zh-CN" altLang="en-US" sz="4200">
                <a:solidFill>
                  <a:prstClr val="white"/>
                </a:solidFill>
              </a:endParaRPr>
            </a:p>
          </p:txBody>
        </p:sp>
        <p:sp>
          <p:nvSpPr>
            <p:cNvPr id="54" name="矩形 53"/>
            <p:cNvSpPr/>
            <p:nvPr/>
          </p:nvSpPr>
          <p:spPr>
            <a:xfrm>
              <a:off x="6921886" y="2024846"/>
              <a:ext cx="902811" cy="523220"/>
            </a:xfrm>
            <a:prstGeom prst="rect">
              <a:avLst/>
            </a:prstGeom>
          </p:spPr>
          <p:txBody>
            <a:bodyPr wrap="none">
              <a:spAutoFit/>
            </a:bodyPr>
            <a:lstStyle/>
            <a:p>
              <a:r>
                <a:rPr lang="zh-CN" altLang="en-US" sz="2800">
                  <a:solidFill>
                    <a:prstClr val="white"/>
                  </a:solidFill>
                  <a:latin typeface="微软雅黑" panose="020B0503020204020204" pitchFamily="34" charset="-122"/>
                  <a:ea typeface="微软雅黑" panose="020B0503020204020204" pitchFamily="34" charset="-122"/>
                </a:rPr>
                <a:t>标题</a:t>
              </a:r>
              <a:endParaRPr lang="zh-CN" altLang="en-US" sz="1200">
                <a:solidFill>
                  <a:prstClr val="white"/>
                </a:solidFill>
              </a:endParaRPr>
            </a:p>
          </p:txBody>
        </p:sp>
      </p:grpSp>
      <p:grpSp>
        <p:nvGrpSpPr>
          <p:cNvPr id="10" name="组合 9"/>
          <p:cNvGrpSpPr/>
          <p:nvPr/>
        </p:nvGrpSpPr>
        <p:grpSpPr>
          <a:xfrm>
            <a:off x="9258862" y="1982455"/>
            <a:ext cx="1615955" cy="646615"/>
            <a:chOff x="9260066" y="1981995"/>
            <a:chExt cx="1616165" cy="646465"/>
          </a:xfrm>
        </p:grpSpPr>
        <p:sp>
          <p:nvSpPr>
            <p:cNvPr id="50" name="任意多边形 49"/>
            <p:cNvSpPr/>
            <p:nvPr/>
          </p:nvSpPr>
          <p:spPr>
            <a:xfrm>
              <a:off x="9260066" y="1981995"/>
              <a:ext cx="1616165" cy="646465"/>
            </a:xfrm>
            <a:custGeom>
              <a:avLst/>
              <a:gdLst>
                <a:gd name="connsiteX0" fmla="*/ 0 w 2477353"/>
                <a:gd name="connsiteY0" fmla="*/ 0 h 990941"/>
                <a:gd name="connsiteX1" fmla="*/ 1981883 w 2477353"/>
                <a:gd name="connsiteY1" fmla="*/ 0 h 990941"/>
                <a:gd name="connsiteX2" fmla="*/ 2477353 w 2477353"/>
                <a:gd name="connsiteY2" fmla="*/ 495471 h 990941"/>
                <a:gd name="connsiteX3" fmla="*/ 1981883 w 2477353"/>
                <a:gd name="connsiteY3" fmla="*/ 990941 h 990941"/>
                <a:gd name="connsiteX4" fmla="*/ 0 w 2477353"/>
                <a:gd name="connsiteY4" fmla="*/ 990941 h 990941"/>
                <a:gd name="connsiteX5" fmla="*/ 495471 w 2477353"/>
                <a:gd name="connsiteY5" fmla="*/ 495471 h 990941"/>
                <a:gd name="connsiteX6" fmla="*/ 0 w 2477353"/>
                <a:gd name="connsiteY6" fmla="*/ 0 h 9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353" h="990941">
                  <a:moveTo>
                    <a:pt x="0" y="0"/>
                  </a:moveTo>
                  <a:lnTo>
                    <a:pt x="1981883" y="0"/>
                  </a:lnTo>
                  <a:lnTo>
                    <a:pt x="2477353" y="495471"/>
                  </a:lnTo>
                  <a:lnTo>
                    <a:pt x="1981883" y="990941"/>
                  </a:lnTo>
                  <a:lnTo>
                    <a:pt x="0" y="990941"/>
                  </a:lnTo>
                  <a:lnTo>
                    <a:pt x="495471" y="495471"/>
                  </a:lnTo>
                  <a:lnTo>
                    <a:pt x="0" y="0"/>
                  </a:lnTo>
                  <a:close/>
                </a:path>
              </a:pathLst>
            </a:custGeom>
            <a:solidFill>
              <a:schemeClr val="accent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3492" tIns="56007" rIns="551477" bIns="56007" numCol="1" spcCol="1270" anchor="ctr" anchorCtr="0">
              <a:noAutofit/>
            </a:bodyPr>
            <a:lstStyle/>
            <a:p>
              <a:pPr algn="ctr" defTabSz="1866900">
                <a:lnSpc>
                  <a:spcPct val="90000"/>
                </a:lnSpc>
                <a:spcBef>
                  <a:spcPct val="0"/>
                </a:spcBef>
                <a:spcAft>
                  <a:spcPct val="35000"/>
                </a:spcAft>
              </a:pPr>
              <a:endParaRPr lang="zh-CN" altLang="en-US" sz="4200">
                <a:solidFill>
                  <a:prstClr val="white"/>
                </a:solidFill>
              </a:endParaRPr>
            </a:p>
          </p:txBody>
        </p:sp>
        <p:sp>
          <p:nvSpPr>
            <p:cNvPr id="55" name="矩形 54"/>
            <p:cNvSpPr/>
            <p:nvPr/>
          </p:nvSpPr>
          <p:spPr>
            <a:xfrm>
              <a:off x="9652674" y="2013660"/>
              <a:ext cx="902811" cy="523220"/>
            </a:xfrm>
            <a:prstGeom prst="rect">
              <a:avLst/>
            </a:prstGeom>
          </p:spPr>
          <p:txBody>
            <a:bodyPr wrap="none">
              <a:spAutoFit/>
            </a:bodyPr>
            <a:lstStyle/>
            <a:p>
              <a:r>
                <a:rPr lang="zh-CN" altLang="en-US" sz="2800">
                  <a:solidFill>
                    <a:prstClr val="white"/>
                  </a:solidFill>
                  <a:latin typeface="微软雅黑" panose="020B0503020204020204" pitchFamily="34" charset="-122"/>
                  <a:ea typeface="微软雅黑" panose="020B0503020204020204" pitchFamily="34" charset="-122"/>
                </a:rPr>
                <a:t>标题</a:t>
              </a:r>
              <a:endParaRPr lang="zh-CN" altLang="en-US" sz="1200">
                <a:solidFill>
                  <a:prstClr val="white"/>
                </a:solidFill>
              </a:endParaRPr>
            </a:p>
          </p:txBody>
        </p:sp>
      </p:grpSp>
      <p:sp>
        <p:nvSpPr>
          <p:cNvPr id="59" name="矩形 58"/>
          <p:cNvSpPr/>
          <p:nvPr/>
        </p:nvSpPr>
        <p:spPr>
          <a:xfrm>
            <a:off x="875876" y="5017660"/>
            <a:ext cx="2118751" cy="978956"/>
          </a:xfrm>
          <a:prstGeom prst="rect">
            <a:avLst/>
          </a:prstGeom>
        </p:spPr>
        <p:txBody>
          <a:bodyPr wrap="square">
            <a:spAutoFit/>
          </a:bodyPr>
          <a:lstStyle/>
          <a:p>
            <a:pPr>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zh-CN" altLang="en-US" sz="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3671882" y="5012061"/>
            <a:ext cx="2118751" cy="978956"/>
          </a:xfrm>
          <a:prstGeom prst="rect">
            <a:avLst/>
          </a:prstGeom>
        </p:spPr>
        <p:txBody>
          <a:bodyPr wrap="square">
            <a:spAutoFit/>
          </a:bodyPr>
          <a:lstStyle/>
          <a:p>
            <a:pPr>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zh-CN" altLang="en-US" sz="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338989" y="5050847"/>
            <a:ext cx="2118751" cy="978956"/>
          </a:xfrm>
          <a:prstGeom prst="rect">
            <a:avLst/>
          </a:prstGeom>
        </p:spPr>
        <p:txBody>
          <a:bodyPr wrap="square">
            <a:spAutoFit/>
          </a:bodyPr>
          <a:lstStyle/>
          <a:p>
            <a:pPr>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zh-CN" altLang="en-US" sz="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9057794" y="5050847"/>
            <a:ext cx="2118751" cy="978956"/>
          </a:xfrm>
          <a:prstGeom prst="rect">
            <a:avLst/>
          </a:prstGeom>
        </p:spPr>
        <p:txBody>
          <a:bodyPr wrap="square">
            <a:spAutoFit/>
          </a:bodyPr>
          <a:lstStyle/>
          <a:p>
            <a:pPr>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zh-CN" altLang="en-US" sz="5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351858" y="2629029"/>
            <a:ext cx="2040946" cy="2176242"/>
            <a:chOff x="6352685" y="2628420"/>
            <a:chExt cx="2041212" cy="2175738"/>
          </a:xfrm>
          <a:solidFill>
            <a:schemeClr val="accent2"/>
          </a:solidFill>
        </p:grpSpPr>
        <p:grpSp>
          <p:nvGrpSpPr>
            <p:cNvPr id="60" name="组合 59"/>
            <p:cNvGrpSpPr/>
            <p:nvPr/>
          </p:nvGrpSpPr>
          <p:grpSpPr>
            <a:xfrm>
              <a:off x="6352685" y="2628420"/>
              <a:ext cx="2041212" cy="2175738"/>
              <a:chOff x="9248849" y="2510971"/>
              <a:chExt cx="2041212" cy="2175738"/>
            </a:xfrm>
            <a:grpFill/>
          </p:grpSpPr>
          <p:sp>
            <p:nvSpPr>
              <p:cNvPr id="61" name="等腰三角形 60"/>
              <p:cNvSpPr/>
              <p:nvPr/>
            </p:nvSpPr>
            <p:spPr>
              <a:xfrm>
                <a:off x="9248849" y="2927053"/>
                <a:ext cx="2041212" cy="1759656"/>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2" name="直接连接符 61"/>
              <p:cNvCxnSpPr/>
              <p:nvPr/>
            </p:nvCxnSpPr>
            <p:spPr>
              <a:xfrm flipH="1">
                <a:off x="10264874" y="2510971"/>
                <a:ext cx="0" cy="411002"/>
              </a:xfrm>
              <a:prstGeom prst="line">
                <a:avLst/>
              </a:prstGeom>
              <a:grpFill/>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2" name="Freeform 250"/>
            <p:cNvSpPr>
              <a:spLocks noEditPoints="1"/>
            </p:cNvSpPr>
            <p:nvPr/>
          </p:nvSpPr>
          <p:spPr bwMode="auto">
            <a:xfrm>
              <a:off x="7143529" y="3833331"/>
              <a:ext cx="480198" cy="599942"/>
            </a:xfrm>
            <a:custGeom>
              <a:avLst/>
              <a:gdLst>
                <a:gd name="T0" fmla="*/ 44 w 196"/>
                <a:gd name="T1" fmla="*/ 17 h 245"/>
                <a:gd name="T2" fmla="*/ 47 w 196"/>
                <a:gd name="T3" fmla="*/ 16 h 245"/>
                <a:gd name="T4" fmla="*/ 85 w 196"/>
                <a:gd name="T5" fmla="*/ 49 h 245"/>
                <a:gd name="T6" fmla="*/ 67 w 196"/>
                <a:gd name="T7" fmla="*/ 65 h 245"/>
                <a:gd name="T8" fmla="*/ 128 w 196"/>
                <a:gd name="T9" fmla="*/ 65 h 245"/>
                <a:gd name="T10" fmla="*/ 110 w 196"/>
                <a:gd name="T11" fmla="*/ 49 h 245"/>
                <a:gd name="T12" fmla="*/ 132 w 196"/>
                <a:gd name="T13" fmla="*/ 29 h 245"/>
                <a:gd name="T14" fmla="*/ 135 w 196"/>
                <a:gd name="T15" fmla="*/ 30 h 245"/>
                <a:gd name="T16" fmla="*/ 143 w 196"/>
                <a:gd name="T17" fmla="*/ 22 h 245"/>
                <a:gd name="T18" fmla="*/ 135 w 196"/>
                <a:gd name="T19" fmla="*/ 14 h 245"/>
                <a:gd name="T20" fmla="*/ 127 w 196"/>
                <a:gd name="T21" fmla="*/ 22 h 245"/>
                <a:gd name="T22" fmla="*/ 128 w 196"/>
                <a:gd name="T23" fmla="*/ 26 h 245"/>
                <a:gd name="T24" fmla="*/ 104 w 196"/>
                <a:gd name="T25" fmla="*/ 48 h 245"/>
                <a:gd name="T26" fmla="*/ 98 w 196"/>
                <a:gd name="T27" fmla="*/ 47 h 245"/>
                <a:gd name="T28" fmla="*/ 91 w 196"/>
                <a:gd name="T29" fmla="*/ 48 h 245"/>
                <a:gd name="T30" fmla="*/ 51 w 196"/>
                <a:gd name="T31" fmla="*/ 12 h 245"/>
                <a:gd name="T32" fmla="*/ 52 w 196"/>
                <a:gd name="T33" fmla="*/ 9 h 245"/>
                <a:gd name="T34" fmla="*/ 44 w 196"/>
                <a:gd name="T35" fmla="*/ 0 h 245"/>
                <a:gd name="T36" fmla="*/ 36 w 196"/>
                <a:gd name="T37" fmla="*/ 9 h 245"/>
                <a:gd name="T38" fmla="*/ 44 w 196"/>
                <a:gd name="T39" fmla="*/ 17 h 245"/>
                <a:gd name="T40" fmla="*/ 177 w 196"/>
                <a:gd name="T41" fmla="*/ 70 h 245"/>
                <a:gd name="T42" fmla="*/ 18 w 196"/>
                <a:gd name="T43" fmla="*/ 70 h 245"/>
                <a:gd name="T44" fmla="*/ 0 w 196"/>
                <a:gd name="T45" fmla="*/ 89 h 245"/>
                <a:gd name="T46" fmla="*/ 0 w 196"/>
                <a:gd name="T47" fmla="*/ 207 h 245"/>
                <a:gd name="T48" fmla="*/ 18 w 196"/>
                <a:gd name="T49" fmla="*/ 226 h 245"/>
                <a:gd name="T50" fmla="*/ 29 w 196"/>
                <a:gd name="T51" fmla="*/ 226 h 245"/>
                <a:gd name="T52" fmla="*/ 27 w 196"/>
                <a:gd name="T53" fmla="*/ 237 h 245"/>
                <a:gd name="T54" fmla="*/ 33 w 196"/>
                <a:gd name="T55" fmla="*/ 244 h 245"/>
                <a:gd name="T56" fmla="*/ 40 w 196"/>
                <a:gd name="T57" fmla="*/ 239 h 245"/>
                <a:gd name="T58" fmla="*/ 42 w 196"/>
                <a:gd name="T59" fmla="*/ 226 h 245"/>
                <a:gd name="T60" fmla="*/ 149 w 196"/>
                <a:gd name="T61" fmla="*/ 226 h 245"/>
                <a:gd name="T62" fmla="*/ 151 w 196"/>
                <a:gd name="T63" fmla="*/ 239 h 245"/>
                <a:gd name="T64" fmla="*/ 158 w 196"/>
                <a:gd name="T65" fmla="*/ 244 h 245"/>
                <a:gd name="T66" fmla="*/ 164 w 196"/>
                <a:gd name="T67" fmla="*/ 237 h 245"/>
                <a:gd name="T68" fmla="*/ 162 w 196"/>
                <a:gd name="T69" fmla="*/ 226 h 245"/>
                <a:gd name="T70" fmla="*/ 177 w 196"/>
                <a:gd name="T71" fmla="*/ 226 h 245"/>
                <a:gd name="T72" fmla="*/ 196 w 196"/>
                <a:gd name="T73" fmla="*/ 207 h 245"/>
                <a:gd name="T74" fmla="*/ 196 w 196"/>
                <a:gd name="T75" fmla="*/ 89 h 245"/>
                <a:gd name="T76" fmla="*/ 177 w 196"/>
                <a:gd name="T77" fmla="*/ 70 h 245"/>
                <a:gd name="T78" fmla="*/ 179 w 196"/>
                <a:gd name="T79" fmla="*/ 201 h 245"/>
                <a:gd name="T80" fmla="*/ 170 w 196"/>
                <a:gd name="T81" fmla="*/ 211 h 245"/>
                <a:gd name="T82" fmla="*/ 26 w 196"/>
                <a:gd name="T83" fmla="*/ 211 h 245"/>
                <a:gd name="T84" fmla="*/ 16 w 196"/>
                <a:gd name="T85" fmla="*/ 201 h 245"/>
                <a:gd name="T86" fmla="*/ 16 w 196"/>
                <a:gd name="T87" fmla="*/ 94 h 245"/>
                <a:gd name="T88" fmla="*/ 26 w 196"/>
                <a:gd name="T89" fmla="*/ 85 h 245"/>
                <a:gd name="T90" fmla="*/ 170 w 196"/>
                <a:gd name="T91" fmla="*/ 85 h 245"/>
                <a:gd name="T92" fmla="*/ 179 w 196"/>
                <a:gd name="T93" fmla="*/ 94 h 245"/>
                <a:gd name="T94" fmla="*/ 179 w 196"/>
                <a:gd name="T95" fmla="*/ 201 h 245"/>
                <a:gd name="T96" fmla="*/ 78 w 196"/>
                <a:gd name="T97" fmla="*/ 111 h 245"/>
                <a:gd name="T98" fmla="*/ 73 w 196"/>
                <a:gd name="T99" fmla="*/ 111 h 245"/>
                <a:gd name="T100" fmla="*/ 73 w 196"/>
                <a:gd name="T101" fmla="*/ 111 h 245"/>
                <a:gd name="T102" fmla="*/ 73 w 196"/>
                <a:gd name="T103" fmla="*/ 188 h 245"/>
                <a:gd name="T104" fmla="*/ 73 w 196"/>
                <a:gd name="T105" fmla="*/ 189 h 245"/>
                <a:gd name="T106" fmla="*/ 78 w 196"/>
                <a:gd name="T107" fmla="*/ 189 h 245"/>
                <a:gd name="T108" fmla="*/ 132 w 196"/>
                <a:gd name="T109" fmla="*/ 152 h 245"/>
                <a:gd name="T110" fmla="*/ 132 w 196"/>
                <a:gd name="T111" fmla="*/ 147 h 245"/>
                <a:gd name="T112" fmla="*/ 78 w 196"/>
                <a:gd name="T113" fmla="*/ 11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245">
                  <a:moveTo>
                    <a:pt x="44" y="17"/>
                  </a:moveTo>
                  <a:cubicBezTo>
                    <a:pt x="45" y="17"/>
                    <a:pt x="46" y="16"/>
                    <a:pt x="47" y="16"/>
                  </a:cubicBezTo>
                  <a:cubicBezTo>
                    <a:pt x="85" y="49"/>
                    <a:pt x="85" y="49"/>
                    <a:pt x="85" y="49"/>
                  </a:cubicBezTo>
                  <a:cubicBezTo>
                    <a:pt x="77" y="52"/>
                    <a:pt x="70" y="58"/>
                    <a:pt x="67" y="65"/>
                  </a:cubicBezTo>
                  <a:cubicBezTo>
                    <a:pt x="128" y="65"/>
                    <a:pt x="128" y="65"/>
                    <a:pt x="128" y="65"/>
                  </a:cubicBezTo>
                  <a:cubicBezTo>
                    <a:pt x="125" y="58"/>
                    <a:pt x="118" y="52"/>
                    <a:pt x="110" y="49"/>
                  </a:cubicBezTo>
                  <a:cubicBezTo>
                    <a:pt x="132" y="29"/>
                    <a:pt x="132" y="29"/>
                    <a:pt x="132" y="29"/>
                  </a:cubicBezTo>
                  <a:cubicBezTo>
                    <a:pt x="133" y="30"/>
                    <a:pt x="134" y="30"/>
                    <a:pt x="135" y="30"/>
                  </a:cubicBezTo>
                  <a:cubicBezTo>
                    <a:pt x="140" y="30"/>
                    <a:pt x="143" y="26"/>
                    <a:pt x="143" y="22"/>
                  </a:cubicBezTo>
                  <a:cubicBezTo>
                    <a:pt x="143" y="17"/>
                    <a:pt x="140" y="14"/>
                    <a:pt x="135" y="14"/>
                  </a:cubicBezTo>
                  <a:cubicBezTo>
                    <a:pt x="131" y="14"/>
                    <a:pt x="127" y="17"/>
                    <a:pt x="127" y="22"/>
                  </a:cubicBezTo>
                  <a:cubicBezTo>
                    <a:pt x="127" y="23"/>
                    <a:pt x="127" y="25"/>
                    <a:pt x="128" y="26"/>
                  </a:cubicBezTo>
                  <a:cubicBezTo>
                    <a:pt x="104" y="48"/>
                    <a:pt x="104" y="48"/>
                    <a:pt x="104" y="48"/>
                  </a:cubicBezTo>
                  <a:cubicBezTo>
                    <a:pt x="102" y="47"/>
                    <a:pt x="100" y="47"/>
                    <a:pt x="98" y="47"/>
                  </a:cubicBezTo>
                  <a:cubicBezTo>
                    <a:pt x="95" y="47"/>
                    <a:pt x="93" y="47"/>
                    <a:pt x="91" y="48"/>
                  </a:cubicBezTo>
                  <a:cubicBezTo>
                    <a:pt x="51" y="12"/>
                    <a:pt x="51" y="12"/>
                    <a:pt x="51" y="12"/>
                  </a:cubicBezTo>
                  <a:cubicBezTo>
                    <a:pt x="52" y="11"/>
                    <a:pt x="52" y="10"/>
                    <a:pt x="52" y="9"/>
                  </a:cubicBezTo>
                  <a:cubicBezTo>
                    <a:pt x="52" y="4"/>
                    <a:pt x="48" y="0"/>
                    <a:pt x="44" y="0"/>
                  </a:cubicBezTo>
                  <a:cubicBezTo>
                    <a:pt x="39" y="0"/>
                    <a:pt x="36" y="4"/>
                    <a:pt x="36" y="9"/>
                  </a:cubicBezTo>
                  <a:cubicBezTo>
                    <a:pt x="36" y="13"/>
                    <a:pt x="39" y="17"/>
                    <a:pt x="44" y="17"/>
                  </a:cubicBezTo>
                  <a:close/>
                  <a:moveTo>
                    <a:pt x="177" y="70"/>
                  </a:moveTo>
                  <a:cubicBezTo>
                    <a:pt x="18" y="70"/>
                    <a:pt x="18" y="70"/>
                    <a:pt x="18" y="70"/>
                  </a:cubicBezTo>
                  <a:cubicBezTo>
                    <a:pt x="8" y="70"/>
                    <a:pt x="0" y="78"/>
                    <a:pt x="0" y="89"/>
                  </a:cubicBezTo>
                  <a:cubicBezTo>
                    <a:pt x="0" y="207"/>
                    <a:pt x="0" y="207"/>
                    <a:pt x="0" y="207"/>
                  </a:cubicBezTo>
                  <a:cubicBezTo>
                    <a:pt x="0" y="217"/>
                    <a:pt x="8" y="226"/>
                    <a:pt x="18" y="226"/>
                  </a:cubicBezTo>
                  <a:cubicBezTo>
                    <a:pt x="29" y="226"/>
                    <a:pt x="29" y="226"/>
                    <a:pt x="29" y="226"/>
                  </a:cubicBezTo>
                  <a:cubicBezTo>
                    <a:pt x="27" y="237"/>
                    <a:pt x="27" y="237"/>
                    <a:pt x="27" y="237"/>
                  </a:cubicBezTo>
                  <a:cubicBezTo>
                    <a:pt x="27" y="241"/>
                    <a:pt x="29" y="244"/>
                    <a:pt x="33" y="244"/>
                  </a:cubicBezTo>
                  <a:cubicBezTo>
                    <a:pt x="36" y="245"/>
                    <a:pt x="40" y="243"/>
                    <a:pt x="40" y="239"/>
                  </a:cubicBezTo>
                  <a:cubicBezTo>
                    <a:pt x="42" y="226"/>
                    <a:pt x="42" y="226"/>
                    <a:pt x="42" y="226"/>
                  </a:cubicBezTo>
                  <a:cubicBezTo>
                    <a:pt x="149" y="226"/>
                    <a:pt x="149" y="226"/>
                    <a:pt x="149" y="226"/>
                  </a:cubicBezTo>
                  <a:cubicBezTo>
                    <a:pt x="151" y="239"/>
                    <a:pt x="151" y="239"/>
                    <a:pt x="151" y="239"/>
                  </a:cubicBezTo>
                  <a:cubicBezTo>
                    <a:pt x="151" y="243"/>
                    <a:pt x="155" y="245"/>
                    <a:pt x="158" y="244"/>
                  </a:cubicBezTo>
                  <a:cubicBezTo>
                    <a:pt x="162" y="244"/>
                    <a:pt x="164" y="241"/>
                    <a:pt x="164" y="237"/>
                  </a:cubicBezTo>
                  <a:cubicBezTo>
                    <a:pt x="162" y="226"/>
                    <a:pt x="162" y="226"/>
                    <a:pt x="162" y="226"/>
                  </a:cubicBezTo>
                  <a:cubicBezTo>
                    <a:pt x="177" y="226"/>
                    <a:pt x="177" y="226"/>
                    <a:pt x="177" y="226"/>
                  </a:cubicBezTo>
                  <a:cubicBezTo>
                    <a:pt x="187" y="226"/>
                    <a:pt x="196" y="217"/>
                    <a:pt x="196" y="207"/>
                  </a:cubicBezTo>
                  <a:cubicBezTo>
                    <a:pt x="196" y="89"/>
                    <a:pt x="196" y="89"/>
                    <a:pt x="196" y="89"/>
                  </a:cubicBezTo>
                  <a:cubicBezTo>
                    <a:pt x="196" y="78"/>
                    <a:pt x="187" y="70"/>
                    <a:pt x="177" y="70"/>
                  </a:cubicBezTo>
                  <a:close/>
                  <a:moveTo>
                    <a:pt x="179" y="201"/>
                  </a:moveTo>
                  <a:cubicBezTo>
                    <a:pt x="179" y="207"/>
                    <a:pt x="175" y="211"/>
                    <a:pt x="170" y="211"/>
                  </a:cubicBezTo>
                  <a:cubicBezTo>
                    <a:pt x="26" y="211"/>
                    <a:pt x="26" y="211"/>
                    <a:pt x="26" y="211"/>
                  </a:cubicBezTo>
                  <a:cubicBezTo>
                    <a:pt x="21" y="211"/>
                    <a:pt x="16" y="207"/>
                    <a:pt x="16" y="201"/>
                  </a:cubicBezTo>
                  <a:cubicBezTo>
                    <a:pt x="16" y="94"/>
                    <a:pt x="16" y="94"/>
                    <a:pt x="16" y="94"/>
                  </a:cubicBezTo>
                  <a:cubicBezTo>
                    <a:pt x="16" y="89"/>
                    <a:pt x="21" y="85"/>
                    <a:pt x="26" y="85"/>
                  </a:cubicBezTo>
                  <a:cubicBezTo>
                    <a:pt x="170" y="85"/>
                    <a:pt x="170" y="85"/>
                    <a:pt x="170" y="85"/>
                  </a:cubicBezTo>
                  <a:cubicBezTo>
                    <a:pt x="175" y="85"/>
                    <a:pt x="179" y="89"/>
                    <a:pt x="179" y="94"/>
                  </a:cubicBezTo>
                  <a:lnTo>
                    <a:pt x="179" y="201"/>
                  </a:lnTo>
                  <a:close/>
                  <a:moveTo>
                    <a:pt x="78" y="111"/>
                  </a:moveTo>
                  <a:cubicBezTo>
                    <a:pt x="77" y="109"/>
                    <a:pt x="75" y="109"/>
                    <a:pt x="73" y="111"/>
                  </a:cubicBezTo>
                  <a:cubicBezTo>
                    <a:pt x="73" y="111"/>
                    <a:pt x="73" y="111"/>
                    <a:pt x="73" y="111"/>
                  </a:cubicBezTo>
                  <a:cubicBezTo>
                    <a:pt x="73" y="188"/>
                    <a:pt x="73" y="188"/>
                    <a:pt x="73" y="188"/>
                  </a:cubicBezTo>
                  <a:cubicBezTo>
                    <a:pt x="73" y="189"/>
                    <a:pt x="73" y="189"/>
                    <a:pt x="73" y="189"/>
                  </a:cubicBezTo>
                  <a:cubicBezTo>
                    <a:pt x="75" y="190"/>
                    <a:pt x="77" y="190"/>
                    <a:pt x="78" y="189"/>
                  </a:cubicBezTo>
                  <a:cubicBezTo>
                    <a:pt x="132" y="152"/>
                    <a:pt x="132" y="152"/>
                    <a:pt x="132" y="152"/>
                  </a:cubicBezTo>
                  <a:cubicBezTo>
                    <a:pt x="133" y="151"/>
                    <a:pt x="133" y="149"/>
                    <a:pt x="132" y="147"/>
                  </a:cubicBezTo>
                  <a:lnTo>
                    <a:pt x="78" y="111"/>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prstClr val="black"/>
                </a:solidFill>
              </a:endParaRPr>
            </a:p>
          </p:txBody>
        </p:sp>
      </p:grpSp>
      <p:grpSp>
        <p:nvGrpSpPr>
          <p:cNvPr id="4" name="组合 3"/>
          <p:cNvGrpSpPr/>
          <p:nvPr/>
        </p:nvGrpSpPr>
        <p:grpSpPr>
          <a:xfrm>
            <a:off x="3602435" y="2613894"/>
            <a:ext cx="2040946" cy="2176242"/>
            <a:chOff x="3602904" y="2613289"/>
            <a:chExt cx="2041212" cy="2175738"/>
          </a:xfrm>
          <a:solidFill>
            <a:schemeClr val="accent3"/>
          </a:solidFill>
        </p:grpSpPr>
        <p:grpSp>
          <p:nvGrpSpPr>
            <p:cNvPr id="63" name="组合 62"/>
            <p:cNvGrpSpPr/>
            <p:nvPr/>
          </p:nvGrpSpPr>
          <p:grpSpPr>
            <a:xfrm>
              <a:off x="3602904" y="2613289"/>
              <a:ext cx="2041212" cy="2175738"/>
              <a:chOff x="9248849" y="2510971"/>
              <a:chExt cx="2041212" cy="2175738"/>
            </a:xfrm>
            <a:grpFill/>
          </p:grpSpPr>
          <p:sp>
            <p:nvSpPr>
              <p:cNvPr id="64" name="等腰三角形 63"/>
              <p:cNvSpPr/>
              <p:nvPr/>
            </p:nvSpPr>
            <p:spPr>
              <a:xfrm>
                <a:off x="9248849" y="2927053"/>
                <a:ext cx="2041212" cy="1759656"/>
              </a:xfrm>
              <a:prstGeom prst="triangl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5" name="直接连接符 64"/>
              <p:cNvCxnSpPr/>
              <p:nvPr/>
            </p:nvCxnSpPr>
            <p:spPr>
              <a:xfrm flipH="1">
                <a:off x="10264874" y="2510971"/>
                <a:ext cx="0" cy="41100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4300582" y="3820791"/>
              <a:ext cx="614362" cy="615950"/>
              <a:chOff x="5332413" y="2111201"/>
              <a:chExt cx="614362" cy="615950"/>
            </a:xfrm>
            <a:grpFill/>
          </p:grpSpPr>
          <p:sp>
            <p:nvSpPr>
              <p:cNvPr id="74" name="Freeform 31"/>
              <p:cNvSpPr>
                <a:spLocks noEditPoints="1"/>
              </p:cNvSpPr>
              <p:nvPr/>
            </p:nvSpPr>
            <p:spPr bwMode="auto">
              <a:xfrm>
                <a:off x="5332413" y="2111201"/>
                <a:ext cx="614362" cy="615950"/>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a:solidFill>
                  <a:schemeClr val="accent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5" name="Freeform 32"/>
              <p:cNvSpPr>
                <a:spLocks noEditPoints="1"/>
              </p:cNvSpPr>
              <p:nvPr/>
            </p:nvSpPr>
            <p:spPr bwMode="auto">
              <a:xfrm>
                <a:off x="5505450" y="2284239"/>
                <a:ext cx="268287" cy="2698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moveTo>
                      <a:pt x="28" y="53"/>
                    </a:moveTo>
                    <a:cubicBezTo>
                      <a:pt x="14" y="53"/>
                      <a:pt x="4" y="42"/>
                      <a:pt x="4" y="28"/>
                    </a:cubicBezTo>
                    <a:cubicBezTo>
                      <a:pt x="4" y="14"/>
                      <a:pt x="14" y="4"/>
                      <a:pt x="28" y="4"/>
                    </a:cubicBezTo>
                    <a:cubicBezTo>
                      <a:pt x="42" y="4"/>
                      <a:pt x="53" y="14"/>
                      <a:pt x="53" y="28"/>
                    </a:cubicBezTo>
                    <a:cubicBezTo>
                      <a:pt x="53" y="42"/>
                      <a:pt x="42" y="53"/>
                      <a:pt x="28" y="53"/>
                    </a:cubicBezTo>
                  </a:path>
                </a:pathLst>
              </a:custGeom>
              <a:grpFill/>
              <a:ln w="9525">
                <a:solidFill>
                  <a:schemeClr val="accent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6" name="Freeform 33"/>
              <p:cNvSpPr>
                <a:spLocks noEditPoints="1"/>
              </p:cNvSpPr>
              <p:nvPr/>
            </p:nvSpPr>
            <p:spPr bwMode="auto">
              <a:xfrm>
                <a:off x="5562600" y="2341389"/>
                <a:ext cx="153987" cy="153987"/>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moveTo>
                      <a:pt x="16" y="28"/>
                    </a:moveTo>
                    <a:cubicBezTo>
                      <a:pt x="9" y="28"/>
                      <a:pt x="4" y="23"/>
                      <a:pt x="4" y="16"/>
                    </a:cubicBezTo>
                    <a:cubicBezTo>
                      <a:pt x="4" y="9"/>
                      <a:pt x="9" y="4"/>
                      <a:pt x="16" y="4"/>
                    </a:cubicBezTo>
                    <a:cubicBezTo>
                      <a:pt x="23" y="4"/>
                      <a:pt x="28" y="9"/>
                      <a:pt x="28" y="16"/>
                    </a:cubicBezTo>
                    <a:cubicBezTo>
                      <a:pt x="28" y="23"/>
                      <a:pt x="23" y="28"/>
                      <a:pt x="16" y="28"/>
                    </a:cubicBezTo>
                  </a:path>
                </a:pathLst>
              </a:custGeom>
              <a:grpFill/>
              <a:ln w="9525">
                <a:solidFill>
                  <a:schemeClr val="accent3"/>
                </a:solidFill>
                <a:round/>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2" name="组合 1"/>
          <p:cNvGrpSpPr/>
          <p:nvPr/>
        </p:nvGrpSpPr>
        <p:grpSpPr>
          <a:xfrm>
            <a:off x="9046364" y="2633496"/>
            <a:ext cx="2040946" cy="2176242"/>
            <a:chOff x="9047542" y="2632886"/>
            <a:chExt cx="2041212" cy="2175738"/>
          </a:xfrm>
          <a:solidFill>
            <a:schemeClr val="accent1"/>
          </a:solidFill>
        </p:grpSpPr>
        <p:grpSp>
          <p:nvGrpSpPr>
            <p:cNvPr id="56" name="组合 55"/>
            <p:cNvGrpSpPr/>
            <p:nvPr/>
          </p:nvGrpSpPr>
          <p:grpSpPr>
            <a:xfrm>
              <a:off x="9047542" y="2632886"/>
              <a:ext cx="2041212" cy="2175738"/>
              <a:chOff x="9248849" y="2510971"/>
              <a:chExt cx="2041212" cy="2175738"/>
            </a:xfrm>
            <a:grpFill/>
          </p:grpSpPr>
          <p:sp>
            <p:nvSpPr>
              <p:cNvPr id="57" name="等腰三角形 56"/>
              <p:cNvSpPr/>
              <p:nvPr/>
            </p:nvSpPr>
            <p:spPr>
              <a:xfrm>
                <a:off x="9248849" y="2927053"/>
                <a:ext cx="2041212" cy="1759656"/>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8" name="直接连接符 57"/>
              <p:cNvCxnSpPr/>
              <p:nvPr/>
            </p:nvCxnSpPr>
            <p:spPr>
              <a:xfrm flipH="1">
                <a:off x="10264874" y="2510971"/>
                <a:ext cx="0" cy="41100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7" name="Freeform 26"/>
            <p:cNvSpPr>
              <a:spLocks noEditPoints="1"/>
            </p:cNvSpPr>
            <p:nvPr/>
          </p:nvSpPr>
          <p:spPr bwMode="auto">
            <a:xfrm>
              <a:off x="9777586" y="3979113"/>
              <a:ext cx="573088" cy="495300"/>
            </a:xfrm>
            <a:custGeom>
              <a:avLst/>
              <a:gdLst>
                <a:gd name="T0" fmla="*/ 117 w 153"/>
                <a:gd name="T1" fmla="*/ 58 h 132"/>
                <a:gd name="T2" fmla="*/ 111 w 153"/>
                <a:gd name="T3" fmla="*/ 58 h 132"/>
                <a:gd name="T4" fmla="*/ 103 w 153"/>
                <a:gd name="T5" fmla="*/ 66 h 132"/>
                <a:gd name="T6" fmla="*/ 103 w 153"/>
                <a:gd name="T7" fmla="*/ 124 h 132"/>
                <a:gd name="T8" fmla="*/ 111 w 153"/>
                <a:gd name="T9" fmla="*/ 132 h 132"/>
                <a:gd name="T10" fmla="*/ 117 w 153"/>
                <a:gd name="T11" fmla="*/ 132 h 132"/>
                <a:gd name="T12" fmla="*/ 125 w 153"/>
                <a:gd name="T13" fmla="*/ 124 h 132"/>
                <a:gd name="T14" fmla="*/ 125 w 153"/>
                <a:gd name="T15" fmla="*/ 66 h 132"/>
                <a:gd name="T16" fmla="*/ 117 w 153"/>
                <a:gd name="T17" fmla="*/ 58 h 132"/>
                <a:gd name="T18" fmla="*/ 151 w 153"/>
                <a:gd name="T19" fmla="*/ 90 h 132"/>
                <a:gd name="T20" fmla="*/ 134 w 153"/>
                <a:gd name="T21" fmla="*/ 23 h 132"/>
                <a:gd name="T22" fmla="*/ 133 w 153"/>
                <a:gd name="T23" fmla="*/ 18 h 132"/>
                <a:gd name="T24" fmla="*/ 76 w 153"/>
                <a:gd name="T25" fmla="*/ 0 h 132"/>
                <a:gd name="T26" fmla="*/ 19 w 153"/>
                <a:gd name="T27" fmla="*/ 18 h 132"/>
                <a:gd name="T28" fmla="*/ 19 w 153"/>
                <a:gd name="T29" fmla="*/ 23 h 132"/>
                <a:gd name="T30" fmla="*/ 1 w 153"/>
                <a:gd name="T31" fmla="*/ 90 h 132"/>
                <a:gd name="T32" fmla="*/ 0 w 153"/>
                <a:gd name="T33" fmla="*/ 94 h 132"/>
                <a:gd name="T34" fmla="*/ 4 w 153"/>
                <a:gd name="T35" fmla="*/ 99 h 132"/>
                <a:gd name="T36" fmla="*/ 5 w 153"/>
                <a:gd name="T37" fmla="*/ 99 h 132"/>
                <a:gd name="T38" fmla="*/ 22 w 153"/>
                <a:gd name="T39" fmla="*/ 126 h 132"/>
                <a:gd name="T40" fmla="*/ 25 w 153"/>
                <a:gd name="T41" fmla="*/ 120 h 132"/>
                <a:gd name="T42" fmla="*/ 25 w 153"/>
                <a:gd name="T43" fmla="*/ 69 h 132"/>
                <a:gd name="T44" fmla="*/ 22 w 153"/>
                <a:gd name="T45" fmla="*/ 64 h 132"/>
                <a:gd name="T46" fmla="*/ 5 w 153"/>
                <a:gd name="T47" fmla="*/ 90 h 132"/>
                <a:gd name="T48" fmla="*/ 4 w 153"/>
                <a:gd name="T49" fmla="*/ 89 h 132"/>
                <a:gd name="T50" fmla="*/ 22 w 153"/>
                <a:gd name="T51" fmla="*/ 29 h 132"/>
                <a:gd name="T52" fmla="*/ 25 w 153"/>
                <a:gd name="T53" fmla="*/ 31 h 132"/>
                <a:gd name="T54" fmla="*/ 75 w 153"/>
                <a:gd name="T55" fmla="*/ 17 h 132"/>
                <a:gd name="T56" fmla="*/ 75 w 153"/>
                <a:gd name="T57" fmla="*/ 17 h 132"/>
                <a:gd name="T58" fmla="*/ 76 w 153"/>
                <a:gd name="T59" fmla="*/ 17 h 132"/>
                <a:gd name="T60" fmla="*/ 78 w 153"/>
                <a:gd name="T61" fmla="*/ 17 h 132"/>
                <a:gd name="T62" fmla="*/ 78 w 153"/>
                <a:gd name="T63" fmla="*/ 17 h 132"/>
                <a:gd name="T64" fmla="*/ 128 w 153"/>
                <a:gd name="T65" fmla="*/ 31 h 132"/>
                <a:gd name="T66" fmla="*/ 131 w 153"/>
                <a:gd name="T67" fmla="*/ 29 h 132"/>
                <a:gd name="T68" fmla="*/ 148 w 153"/>
                <a:gd name="T69" fmla="*/ 89 h 132"/>
                <a:gd name="T70" fmla="*/ 147 w 153"/>
                <a:gd name="T71" fmla="*/ 90 h 132"/>
                <a:gd name="T72" fmla="*/ 131 w 153"/>
                <a:gd name="T73" fmla="*/ 64 h 132"/>
                <a:gd name="T74" fmla="*/ 128 w 153"/>
                <a:gd name="T75" fmla="*/ 69 h 132"/>
                <a:gd name="T76" fmla="*/ 128 w 153"/>
                <a:gd name="T77" fmla="*/ 120 h 132"/>
                <a:gd name="T78" fmla="*/ 131 w 153"/>
                <a:gd name="T79" fmla="*/ 126 h 132"/>
                <a:gd name="T80" fmla="*/ 147 w 153"/>
                <a:gd name="T81" fmla="*/ 99 h 132"/>
                <a:gd name="T82" fmla="*/ 148 w 153"/>
                <a:gd name="T83" fmla="*/ 99 h 132"/>
                <a:gd name="T84" fmla="*/ 153 w 153"/>
                <a:gd name="T85" fmla="*/ 94 h 132"/>
                <a:gd name="T86" fmla="*/ 151 w 153"/>
                <a:gd name="T87" fmla="*/ 90 h 132"/>
                <a:gd name="T88" fmla="*/ 41 w 153"/>
                <a:gd name="T89" fmla="*/ 58 h 132"/>
                <a:gd name="T90" fmla="*/ 36 w 153"/>
                <a:gd name="T91" fmla="*/ 58 h 132"/>
                <a:gd name="T92" fmla="*/ 28 w 153"/>
                <a:gd name="T93" fmla="*/ 66 h 132"/>
                <a:gd name="T94" fmla="*/ 28 w 153"/>
                <a:gd name="T95" fmla="*/ 124 h 132"/>
                <a:gd name="T96" fmla="*/ 36 w 153"/>
                <a:gd name="T97" fmla="*/ 132 h 132"/>
                <a:gd name="T98" fmla="*/ 41 w 153"/>
                <a:gd name="T99" fmla="*/ 132 h 132"/>
                <a:gd name="T100" fmla="*/ 49 w 153"/>
                <a:gd name="T101" fmla="*/ 124 h 132"/>
                <a:gd name="T102" fmla="*/ 49 w 153"/>
                <a:gd name="T103" fmla="*/ 66 h 132"/>
                <a:gd name="T104" fmla="*/ 41 w 153"/>
                <a:gd name="T105" fmla="*/ 5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32">
                  <a:moveTo>
                    <a:pt x="117" y="58"/>
                  </a:moveTo>
                  <a:cubicBezTo>
                    <a:pt x="111" y="58"/>
                    <a:pt x="111" y="58"/>
                    <a:pt x="111" y="58"/>
                  </a:cubicBezTo>
                  <a:cubicBezTo>
                    <a:pt x="107" y="58"/>
                    <a:pt x="103" y="62"/>
                    <a:pt x="103" y="66"/>
                  </a:cubicBezTo>
                  <a:cubicBezTo>
                    <a:pt x="103" y="124"/>
                    <a:pt x="103" y="124"/>
                    <a:pt x="103" y="124"/>
                  </a:cubicBezTo>
                  <a:cubicBezTo>
                    <a:pt x="103" y="129"/>
                    <a:pt x="107" y="132"/>
                    <a:pt x="111" y="132"/>
                  </a:cubicBezTo>
                  <a:cubicBezTo>
                    <a:pt x="117" y="132"/>
                    <a:pt x="117" y="132"/>
                    <a:pt x="117" y="132"/>
                  </a:cubicBezTo>
                  <a:cubicBezTo>
                    <a:pt x="121" y="132"/>
                    <a:pt x="125" y="129"/>
                    <a:pt x="125" y="124"/>
                  </a:cubicBezTo>
                  <a:cubicBezTo>
                    <a:pt x="125" y="66"/>
                    <a:pt x="125" y="66"/>
                    <a:pt x="125" y="66"/>
                  </a:cubicBezTo>
                  <a:cubicBezTo>
                    <a:pt x="125" y="62"/>
                    <a:pt x="121" y="58"/>
                    <a:pt x="117" y="58"/>
                  </a:cubicBezTo>
                  <a:close/>
                  <a:moveTo>
                    <a:pt x="151" y="90"/>
                  </a:moveTo>
                  <a:cubicBezTo>
                    <a:pt x="152" y="40"/>
                    <a:pt x="134" y="23"/>
                    <a:pt x="134" y="23"/>
                  </a:cubicBezTo>
                  <a:cubicBezTo>
                    <a:pt x="135" y="20"/>
                    <a:pt x="133" y="18"/>
                    <a:pt x="133" y="18"/>
                  </a:cubicBezTo>
                  <a:cubicBezTo>
                    <a:pt x="110" y="0"/>
                    <a:pt x="83" y="0"/>
                    <a:pt x="76" y="0"/>
                  </a:cubicBezTo>
                  <a:cubicBezTo>
                    <a:pt x="70" y="0"/>
                    <a:pt x="43" y="0"/>
                    <a:pt x="19" y="18"/>
                  </a:cubicBezTo>
                  <a:cubicBezTo>
                    <a:pt x="19" y="18"/>
                    <a:pt x="18" y="20"/>
                    <a:pt x="19" y="23"/>
                  </a:cubicBezTo>
                  <a:cubicBezTo>
                    <a:pt x="19" y="23"/>
                    <a:pt x="1" y="40"/>
                    <a:pt x="1" y="90"/>
                  </a:cubicBezTo>
                  <a:cubicBezTo>
                    <a:pt x="0" y="91"/>
                    <a:pt x="0" y="93"/>
                    <a:pt x="0" y="94"/>
                  </a:cubicBezTo>
                  <a:cubicBezTo>
                    <a:pt x="0" y="97"/>
                    <a:pt x="2" y="99"/>
                    <a:pt x="4" y="99"/>
                  </a:cubicBezTo>
                  <a:cubicBezTo>
                    <a:pt x="5" y="99"/>
                    <a:pt x="5" y="99"/>
                    <a:pt x="5" y="99"/>
                  </a:cubicBezTo>
                  <a:cubicBezTo>
                    <a:pt x="6" y="114"/>
                    <a:pt x="13" y="126"/>
                    <a:pt x="22" y="126"/>
                  </a:cubicBezTo>
                  <a:cubicBezTo>
                    <a:pt x="25" y="126"/>
                    <a:pt x="25" y="120"/>
                    <a:pt x="25" y="120"/>
                  </a:cubicBezTo>
                  <a:cubicBezTo>
                    <a:pt x="25" y="69"/>
                    <a:pt x="25" y="69"/>
                    <a:pt x="25" y="69"/>
                  </a:cubicBezTo>
                  <a:cubicBezTo>
                    <a:pt x="25" y="69"/>
                    <a:pt x="25" y="64"/>
                    <a:pt x="22" y="64"/>
                  </a:cubicBezTo>
                  <a:cubicBezTo>
                    <a:pt x="14" y="64"/>
                    <a:pt x="7" y="75"/>
                    <a:pt x="5" y="90"/>
                  </a:cubicBezTo>
                  <a:cubicBezTo>
                    <a:pt x="5" y="89"/>
                    <a:pt x="5" y="89"/>
                    <a:pt x="4" y="89"/>
                  </a:cubicBezTo>
                  <a:cubicBezTo>
                    <a:pt x="5" y="78"/>
                    <a:pt x="8" y="43"/>
                    <a:pt x="22" y="29"/>
                  </a:cubicBezTo>
                  <a:cubicBezTo>
                    <a:pt x="22" y="29"/>
                    <a:pt x="22" y="32"/>
                    <a:pt x="25" y="31"/>
                  </a:cubicBezTo>
                  <a:cubicBezTo>
                    <a:pt x="27" y="30"/>
                    <a:pt x="41" y="17"/>
                    <a:pt x="75" y="17"/>
                  </a:cubicBezTo>
                  <a:cubicBezTo>
                    <a:pt x="75" y="17"/>
                    <a:pt x="75" y="17"/>
                    <a:pt x="75" y="17"/>
                  </a:cubicBezTo>
                  <a:cubicBezTo>
                    <a:pt x="75" y="17"/>
                    <a:pt x="76" y="17"/>
                    <a:pt x="76" y="17"/>
                  </a:cubicBezTo>
                  <a:cubicBezTo>
                    <a:pt x="77" y="17"/>
                    <a:pt x="77" y="17"/>
                    <a:pt x="78" y="17"/>
                  </a:cubicBezTo>
                  <a:cubicBezTo>
                    <a:pt x="78" y="17"/>
                    <a:pt x="78" y="17"/>
                    <a:pt x="78" y="17"/>
                  </a:cubicBezTo>
                  <a:cubicBezTo>
                    <a:pt x="112" y="17"/>
                    <a:pt x="125" y="30"/>
                    <a:pt x="128" y="31"/>
                  </a:cubicBezTo>
                  <a:cubicBezTo>
                    <a:pt x="130" y="32"/>
                    <a:pt x="131" y="29"/>
                    <a:pt x="131" y="29"/>
                  </a:cubicBezTo>
                  <a:cubicBezTo>
                    <a:pt x="144" y="43"/>
                    <a:pt x="148" y="78"/>
                    <a:pt x="148" y="89"/>
                  </a:cubicBezTo>
                  <a:cubicBezTo>
                    <a:pt x="148" y="89"/>
                    <a:pt x="147" y="89"/>
                    <a:pt x="147" y="90"/>
                  </a:cubicBezTo>
                  <a:cubicBezTo>
                    <a:pt x="146" y="75"/>
                    <a:pt x="139" y="64"/>
                    <a:pt x="131" y="64"/>
                  </a:cubicBezTo>
                  <a:cubicBezTo>
                    <a:pt x="128" y="64"/>
                    <a:pt x="128" y="69"/>
                    <a:pt x="128" y="69"/>
                  </a:cubicBezTo>
                  <a:cubicBezTo>
                    <a:pt x="128" y="120"/>
                    <a:pt x="128" y="120"/>
                    <a:pt x="128" y="120"/>
                  </a:cubicBezTo>
                  <a:cubicBezTo>
                    <a:pt x="128" y="120"/>
                    <a:pt x="127" y="126"/>
                    <a:pt x="131" y="126"/>
                  </a:cubicBezTo>
                  <a:cubicBezTo>
                    <a:pt x="139" y="126"/>
                    <a:pt x="146" y="114"/>
                    <a:pt x="147" y="99"/>
                  </a:cubicBezTo>
                  <a:cubicBezTo>
                    <a:pt x="148" y="99"/>
                    <a:pt x="148" y="99"/>
                    <a:pt x="148" y="99"/>
                  </a:cubicBezTo>
                  <a:cubicBezTo>
                    <a:pt x="151" y="99"/>
                    <a:pt x="153" y="97"/>
                    <a:pt x="153" y="94"/>
                  </a:cubicBezTo>
                  <a:cubicBezTo>
                    <a:pt x="153" y="93"/>
                    <a:pt x="152" y="91"/>
                    <a:pt x="151" y="90"/>
                  </a:cubicBezTo>
                  <a:close/>
                  <a:moveTo>
                    <a:pt x="41" y="58"/>
                  </a:moveTo>
                  <a:cubicBezTo>
                    <a:pt x="36" y="58"/>
                    <a:pt x="36" y="58"/>
                    <a:pt x="36" y="58"/>
                  </a:cubicBezTo>
                  <a:cubicBezTo>
                    <a:pt x="32" y="58"/>
                    <a:pt x="28" y="62"/>
                    <a:pt x="28" y="66"/>
                  </a:cubicBezTo>
                  <a:cubicBezTo>
                    <a:pt x="28" y="124"/>
                    <a:pt x="28" y="124"/>
                    <a:pt x="28" y="124"/>
                  </a:cubicBezTo>
                  <a:cubicBezTo>
                    <a:pt x="28" y="129"/>
                    <a:pt x="32" y="132"/>
                    <a:pt x="36" y="132"/>
                  </a:cubicBezTo>
                  <a:cubicBezTo>
                    <a:pt x="41" y="132"/>
                    <a:pt x="41" y="132"/>
                    <a:pt x="41" y="132"/>
                  </a:cubicBezTo>
                  <a:cubicBezTo>
                    <a:pt x="46" y="132"/>
                    <a:pt x="49" y="129"/>
                    <a:pt x="49" y="124"/>
                  </a:cubicBezTo>
                  <a:cubicBezTo>
                    <a:pt x="49" y="66"/>
                    <a:pt x="49" y="66"/>
                    <a:pt x="49" y="66"/>
                  </a:cubicBezTo>
                  <a:cubicBezTo>
                    <a:pt x="49" y="62"/>
                    <a:pt x="46" y="58"/>
                    <a:pt x="41" y="58"/>
                  </a:cubicBezTo>
                  <a:close/>
                </a:path>
              </a:pathLst>
            </a:custGeom>
            <a:grpFill/>
            <a:ln w="9525">
              <a:solidFill>
                <a:schemeClr val="accent1"/>
              </a:solidFill>
              <a:round/>
            </a:ln>
          </p:spPr>
          <p:txBody>
            <a:bodyPr vert="horz" wrap="square" lIns="91440" tIns="45720" rIns="91440" bIns="45720" numCol="1" anchor="t" anchorCtr="0" compatLnSpc="1"/>
            <a:lstStyle/>
            <a:p>
              <a:endParaRPr lang="zh-CN" altLang="en-US">
                <a:solidFill>
                  <a:prstClr val="black"/>
                </a:solidFill>
              </a:endParaRPr>
            </a:p>
          </p:txBody>
        </p:sp>
      </p:grpSp>
      <p:grpSp>
        <p:nvGrpSpPr>
          <p:cNvPr id="6" name="组合 5"/>
          <p:cNvGrpSpPr/>
          <p:nvPr/>
        </p:nvGrpSpPr>
        <p:grpSpPr>
          <a:xfrm>
            <a:off x="907929" y="2609427"/>
            <a:ext cx="2040946" cy="2176242"/>
            <a:chOff x="908047" y="2608823"/>
            <a:chExt cx="2041212" cy="2175738"/>
          </a:xfrm>
          <a:solidFill>
            <a:schemeClr val="accent4"/>
          </a:solidFill>
        </p:grpSpPr>
        <p:grpSp>
          <p:nvGrpSpPr>
            <p:cNvPr id="66" name="组合 65"/>
            <p:cNvGrpSpPr/>
            <p:nvPr/>
          </p:nvGrpSpPr>
          <p:grpSpPr>
            <a:xfrm>
              <a:off x="908047" y="2608823"/>
              <a:ext cx="2041212" cy="2175738"/>
              <a:chOff x="9248849" y="2510971"/>
              <a:chExt cx="2041212" cy="2175738"/>
            </a:xfrm>
            <a:grpFill/>
          </p:grpSpPr>
          <p:sp>
            <p:nvSpPr>
              <p:cNvPr id="67" name="等腰三角形 66"/>
              <p:cNvSpPr/>
              <p:nvPr/>
            </p:nvSpPr>
            <p:spPr>
              <a:xfrm>
                <a:off x="9248849" y="2927053"/>
                <a:ext cx="2041212" cy="1759656"/>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8" name="直接连接符 67"/>
              <p:cNvCxnSpPr/>
              <p:nvPr/>
            </p:nvCxnSpPr>
            <p:spPr>
              <a:xfrm flipH="1">
                <a:off x="10264874" y="2510971"/>
                <a:ext cx="0" cy="41100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1599048" y="3703167"/>
              <a:ext cx="622301" cy="803275"/>
              <a:chOff x="6161087" y="2424113"/>
              <a:chExt cx="622301" cy="803275"/>
            </a:xfrm>
            <a:grpFill/>
          </p:grpSpPr>
          <p:sp>
            <p:nvSpPr>
              <p:cNvPr id="79" name="Freeform 280"/>
              <p:cNvSpPr/>
              <p:nvPr/>
            </p:nvSpPr>
            <p:spPr bwMode="auto">
              <a:xfrm>
                <a:off x="6172200" y="2424113"/>
                <a:ext cx="611188" cy="619125"/>
              </a:xfrm>
              <a:custGeom>
                <a:avLst/>
                <a:gdLst>
                  <a:gd name="T0" fmla="*/ 120 w 163"/>
                  <a:gd name="T1" fmla="*/ 9 h 165"/>
                  <a:gd name="T2" fmla="*/ 153 w 163"/>
                  <a:gd name="T3" fmla="*/ 74 h 165"/>
                  <a:gd name="T4" fmla="*/ 72 w 163"/>
                  <a:gd name="T5" fmla="*/ 155 h 165"/>
                  <a:gd name="T6" fmla="*/ 8 w 163"/>
                  <a:gd name="T7" fmla="*/ 123 h 165"/>
                  <a:gd name="T8" fmla="*/ 0 w 163"/>
                  <a:gd name="T9" fmla="*/ 129 h 165"/>
                  <a:gd name="T10" fmla="*/ 72 w 163"/>
                  <a:gd name="T11" fmla="*/ 165 h 165"/>
                  <a:gd name="T12" fmla="*/ 163 w 163"/>
                  <a:gd name="T13" fmla="*/ 74 h 165"/>
                  <a:gd name="T14" fmla="*/ 126 w 163"/>
                  <a:gd name="T15" fmla="*/ 0 h 165"/>
                  <a:gd name="T16" fmla="*/ 120 w 163"/>
                  <a:gd name="T17" fmla="*/ 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5">
                    <a:moveTo>
                      <a:pt x="120" y="9"/>
                    </a:moveTo>
                    <a:cubicBezTo>
                      <a:pt x="140" y="24"/>
                      <a:pt x="153" y="47"/>
                      <a:pt x="153" y="74"/>
                    </a:cubicBezTo>
                    <a:cubicBezTo>
                      <a:pt x="153" y="119"/>
                      <a:pt x="117" y="155"/>
                      <a:pt x="72" y="155"/>
                    </a:cubicBezTo>
                    <a:cubicBezTo>
                      <a:pt x="46" y="155"/>
                      <a:pt x="23" y="142"/>
                      <a:pt x="8" y="123"/>
                    </a:cubicBezTo>
                    <a:cubicBezTo>
                      <a:pt x="0" y="129"/>
                      <a:pt x="0" y="129"/>
                      <a:pt x="0" y="129"/>
                    </a:cubicBezTo>
                    <a:cubicBezTo>
                      <a:pt x="16" y="151"/>
                      <a:pt x="43" y="165"/>
                      <a:pt x="72" y="165"/>
                    </a:cubicBezTo>
                    <a:cubicBezTo>
                      <a:pt x="122" y="165"/>
                      <a:pt x="163" y="124"/>
                      <a:pt x="163" y="74"/>
                    </a:cubicBezTo>
                    <a:cubicBezTo>
                      <a:pt x="163" y="44"/>
                      <a:pt x="149" y="17"/>
                      <a:pt x="126" y="0"/>
                    </a:cubicBezTo>
                    <a:lnTo>
                      <a:pt x="12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281"/>
              <p:cNvSpPr>
                <a:spLocks noEditPoints="1"/>
              </p:cNvSpPr>
              <p:nvPr/>
            </p:nvSpPr>
            <p:spPr bwMode="auto">
              <a:xfrm>
                <a:off x="6175375" y="2436813"/>
                <a:ext cx="544513" cy="542925"/>
              </a:xfrm>
              <a:custGeom>
                <a:avLst/>
                <a:gdLst>
                  <a:gd name="T0" fmla="*/ 72 w 145"/>
                  <a:gd name="T1" fmla="*/ 0 h 145"/>
                  <a:gd name="T2" fmla="*/ 0 w 145"/>
                  <a:gd name="T3" fmla="*/ 73 h 145"/>
                  <a:gd name="T4" fmla="*/ 72 w 145"/>
                  <a:gd name="T5" fmla="*/ 145 h 145"/>
                  <a:gd name="T6" fmla="*/ 145 w 145"/>
                  <a:gd name="T7" fmla="*/ 73 h 145"/>
                  <a:gd name="T8" fmla="*/ 72 w 145"/>
                  <a:gd name="T9" fmla="*/ 0 h 145"/>
                  <a:gd name="T10" fmla="*/ 72 w 145"/>
                  <a:gd name="T11" fmla="*/ 142 h 145"/>
                  <a:gd name="T12" fmla="*/ 3 w 145"/>
                  <a:gd name="T13" fmla="*/ 73 h 145"/>
                  <a:gd name="T14" fmla="*/ 72 w 145"/>
                  <a:gd name="T15" fmla="*/ 4 h 145"/>
                  <a:gd name="T16" fmla="*/ 141 w 145"/>
                  <a:gd name="T17" fmla="*/ 73 h 145"/>
                  <a:gd name="T18" fmla="*/ 72 w 145"/>
                  <a:gd name="T19" fmla="*/ 14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2" y="0"/>
                    </a:moveTo>
                    <a:cubicBezTo>
                      <a:pt x="32" y="0"/>
                      <a:pt x="0" y="33"/>
                      <a:pt x="0" y="73"/>
                    </a:cubicBezTo>
                    <a:cubicBezTo>
                      <a:pt x="0" y="113"/>
                      <a:pt x="32" y="145"/>
                      <a:pt x="72" y="145"/>
                    </a:cubicBezTo>
                    <a:cubicBezTo>
                      <a:pt x="112" y="145"/>
                      <a:pt x="145" y="113"/>
                      <a:pt x="145" y="73"/>
                    </a:cubicBezTo>
                    <a:cubicBezTo>
                      <a:pt x="145" y="33"/>
                      <a:pt x="112" y="0"/>
                      <a:pt x="72" y="0"/>
                    </a:cubicBezTo>
                    <a:close/>
                    <a:moveTo>
                      <a:pt x="72" y="142"/>
                    </a:moveTo>
                    <a:cubicBezTo>
                      <a:pt x="34" y="142"/>
                      <a:pt x="3" y="111"/>
                      <a:pt x="3" y="73"/>
                    </a:cubicBezTo>
                    <a:cubicBezTo>
                      <a:pt x="3" y="35"/>
                      <a:pt x="34" y="4"/>
                      <a:pt x="72" y="4"/>
                    </a:cubicBezTo>
                    <a:cubicBezTo>
                      <a:pt x="110" y="4"/>
                      <a:pt x="141" y="35"/>
                      <a:pt x="141" y="73"/>
                    </a:cubicBezTo>
                    <a:cubicBezTo>
                      <a:pt x="141" y="111"/>
                      <a:pt x="110" y="142"/>
                      <a:pt x="7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282"/>
              <p:cNvSpPr/>
              <p:nvPr/>
            </p:nvSpPr>
            <p:spPr bwMode="auto">
              <a:xfrm>
                <a:off x="6161087" y="2447926"/>
                <a:ext cx="608013" cy="531813"/>
              </a:xfrm>
              <a:custGeom>
                <a:avLst/>
                <a:gdLst>
                  <a:gd name="T0" fmla="*/ 47 w 162"/>
                  <a:gd name="T1" fmla="*/ 11 h 142"/>
                  <a:gd name="T2" fmla="*/ 44 w 162"/>
                  <a:gd name="T3" fmla="*/ 17 h 142"/>
                  <a:gd name="T4" fmla="*/ 41 w 162"/>
                  <a:gd name="T5" fmla="*/ 21 h 142"/>
                  <a:gd name="T6" fmla="*/ 38 w 162"/>
                  <a:gd name="T7" fmla="*/ 19 h 142"/>
                  <a:gd name="T8" fmla="*/ 37 w 162"/>
                  <a:gd name="T9" fmla="*/ 23 h 142"/>
                  <a:gd name="T10" fmla="*/ 30 w 162"/>
                  <a:gd name="T11" fmla="*/ 25 h 142"/>
                  <a:gd name="T12" fmla="*/ 26 w 162"/>
                  <a:gd name="T13" fmla="*/ 30 h 142"/>
                  <a:gd name="T14" fmla="*/ 19 w 162"/>
                  <a:gd name="T15" fmla="*/ 38 h 142"/>
                  <a:gd name="T16" fmla="*/ 15 w 162"/>
                  <a:gd name="T17" fmla="*/ 44 h 142"/>
                  <a:gd name="T18" fmla="*/ 19 w 162"/>
                  <a:gd name="T19" fmla="*/ 48 h 142"/>
                  <a:gd name="T20" fmla="*/ 19 w 162"/>
                  <a:gd name="T21" fmla="*/ 50 h 142"/>
                  <a:gd name="T22" fmla="*/ 16 w 162"/>
                  <a:gd name="T23" fmla="*/ 47 h 142"/>
                  <a:gd name="T24" fmla="*/ 13 w 162"/>
                  <a:gd name="T25" fmla="*/ 43 h 142"/>
                  <a:gd name="T26" fmla="*/ 12 w 162"/>
                  <a:gd name="T27" fmla="*/ 49 h 142"/>
                  <a:gd name="T28" fmla="*/ 13 w 162"/>
                  <a:gd name="T29" fmla="*/ 60 h 142"/>
                  <a:gd name="T30" fmla="*/ 17 w 162"/>
                  <a:gd name="T31" fmla="*/ 57 h 142"/>
                  <a:gd name="T32" fmla="*/ 23 w 162"/>
                  <a:gd name="T33" fmla="*/ 63 h 142"/>
                  <a:gd name="T34" fmla="*/ 29 w 162"/>
                  <a:gd name="T35" fmla="*/ 70 h 142"/>
                  <a:gd name="T36" fmla="*/ 36 w 162"/>
                  <a:gd name="T37" fmla="*/ 75 h 142"/>
                  <a:gd name="T38" fmla="*/ 44 w 162"/>
                  <a:gd name="T39" fmla="*/ 84 h 142"/>
                  <a:gd name="T40" fmla="*/ 41 w 162"/>
                  <a:gd name="T41" fmla="*/ 96 h 142"/>
                  <a:gd name="T42" fmla="*/ 35 w 162"/>
                  <a:gd name="T43" fmla="*/ 111 h 142"/>
                  <a:gd name="T44" fmla="*/ 37 w 162"/>
                  <a:gd name="T45" fmla="*/ 121 h 142"/>
                  <a:gd name="T46" fmla="*/ 33 w 162"/>
                  <a:gd name="T47" fmla="*/ 122 h 142"/>
                  <a:gd name="T48" fmla="*/ 23 w 162"/>
                  <a:gd name="T49" fmla="*/ 106 h 142"/>
                  <a:gd name="T50" fmla="*/ 12 w 162"/>
                  <a:gd name="T51" fmla="*/ 81 h 142"/>
                  <a:gd name="T52" fmla="*/ 8 w 162"/>
                  <a:gd name="T53" fmla="*/ 62 h 142"/>
                  <a:gd name="T54" fmla="*/ 53 w 162"/>
                  <a:gd name="T55" fmla="*/ 131 h 142"/>
                  <a:gd name="T56" fmla="*/ 64 w 162"/>
                  <a:gd name="T57" fmla="*/ 129 h 142"/>
                  <a:gd name="T58" fmla="*/ 79 w 162"/>
                  <a:gd name="T59" fmla="*/ 127 h 142"/>
                  <a:gd name="T60" fmla="*/ 77 w 162"/>
                  <a:gd name="T61" fmla="*/ 134 h 142"/>
                  <a:gd name="T62" fmla="*/ 86 w 162"/>
                  <a:gd name="T63" fmla="*/ 133 h 142"/>
                  <a:gd name="T64" fmla="*/ 99 w 162"/>
                  <a:gd name="T65" fmla="*/ 131 h 142"/>
                  <a:gd name="T66" fmla="*/ 98 w 162"/>
                  <a:gd name="T67" fmla="*/ 2 h 142"/>
                  <a:gd name="T68" fmla="*/ 140 w 162"/>
                  <a:gd name="T69" fmla="*/ 46 h 142"/>
                  <a:gd name="T70" fmla="*/ 135 w 162"/>
                  <a:gd name="T71" fmla="*/ 42 h 142"/>
                  <a:gd name="T72" fmla="*/ 129 w 162"/>
                  <a:gd name="T73" fmla="*/ 53 h 142"/>
                  <a:gd name="T74" fmla="*/ 121 w 162"/>
                  <a:gd name="T75" fmla="*/ 43 h 142"/>
                  <a:gd name="T76" fmla="*/ 124 w 162"/>
                  <a:gd name="T77" fmla="*/ 53 h 142"/>
                  <a:gd name="T78" fmla="*/ 133 w 162"/>
                  <a:gd name="T79" fmla="*/ 56 h 142"/>
                  <a:gd name="T80" fmla="*/ 129 w 162"/>
                  <a:gd name="T81" fmla="*/ 72 h 142"/>
                  <a:gd name="T82" fmla="*/ 125 w 162"/>
                  <a:gd name="T83" fmla="*/ 88 h 142"/>
                  <a:gd name="T84" fmla="*/ 120 w 162"/>
                  <a:gd name="T85" fmla="*/ 98 h 142"/>
                  <a:gd name="T86" fmla="*/ 105 w 162"/>
                  <a:gd name="T87" fmla="*/ 110 h 142"/>
                  <a:gd name="T88" fmla="*/ 101 w 162"/>
                  <a:gd name="T89" fmla="*/ 99 h 142"/>
                  <a:gd name="T90" fmla="*/ 102 w 162"/>
                  <a:gd name="T91" fmla="*/ 86 h 142"/>
                  <a:gd name="T92" fmla="*/ 96 w 162"/>
                  <a:gd name="T93" fmla="*/ 72 h 142"/>
                  <a:gd name="T94" fmla="*/ 89 w 162"/>
                  <a:gd name="T95" fmla="*/ 64 h 142"/>
                  <a:gd name="T96" fmla="*/ 71 w 162"/>
                  <a:gd name="T97" fmla="*/ 65 h 142"/>
                  <a:gd name="T98" fmla="*/ 64 w 162"/>
                  <a:gd name="T99" fmla="*/ 55 h 142"/>
                  <a:gd name="T100" fmla="*/ 71 w 162"/>
                  <a:gd name="T101" fmla="*/ 35 h 142"/>
                  <a:gd name="T102" fmla="*/ 85 w 162"/>
                  <a:gd name="T103" fmla="*/ 30 h 142"/>
                  <a:gd name="T104" fmla="*/ 93 w 162"/>
                  <a:gd name="T105" fmla="*/ 33 h 142"/>
                  <a:gd name="T106" fmla="*/ 104 w 162"/>
                  <a:gd name="T107" fmla="*/ 33 h 142"/>
                  <a:gd name="T108" fmla="*/ 116 w 162"/>
                  <a:gd name="T109" fmla="*/ 32 h 142"/>
                  <a:gd name="T110" fmla="*/ 105 w 162"/>
                  <a:gd name="T111" fmla="*/ 27 h 142"/>
                  <a:gd name="T112" fmla="*/ 104 w 162"/>
                  <a:gd name="T113" fmla="*/ 23 h 142"/>
                  <a:gd name="T114" fmla="*/ 91 w 162"/>
                  <a:gd name="T115" fmla="*/ 23 h 142"/>
                  <a:gd name="T116" fmla="*/ 79 w 162"/>
                  <a:gd name="T117" fmla="*/ 27 h 142"/>
                  <a:gd name="T118" fmla="*/ 77 w 162"/>
                  <a:gd name="T119" fmla="*/ 15 h 142"/>
                  <a:gd name="T120" fmla="*/ 68 w 162"/>
                  <a:gd name="T121" fmla="*/ 8 h 142"/>
                  <a:gd name="T122" fmla="*/ 78 w 162"/>
                  <a:gd name="T123"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42">
                    <a:moveTo>
                      <a:pt x="66" y="1"/>
                    </a:moveTo>
                    <a:cubicBezTo>
                      <a:pt x="66" y="1"/>
                      <a:pt x="42" y="4"/>
                      <a:pt x="25" y="23"/>
                    </a:cubicBezTo>
                    <a:cubicBezTo>
                      <a:pt x="25" y="23"/>
                      <a:pt x="38" y="10"/>
                      <a:pt x="46" y="10"/>
                    </a:cubicBezTo>
                    <a:cubicBezTo>
                      <a:pt x="47" y="10"/>
                      <a:pt x="47" y="10"/>
                      <a:pt x="47" y="10"/>
                    </a:cubicBezTo>
                    <a:cubicBezTo>
                      <a:pt x="47" y="10"/>
                      <a:pt x="47" y="11"/>
                      <a:pt x="47" y="11"/>
                    </a:cubicBezTo>
                    <a:cubicBezTo>
                      <a:pt x="47" y="11"/>
                      <a:pt x="46" y="13"/>
                      <a:pt x="46" y="13"/>
                    </a:cubicBezTo>
                    <a:cubicBezTo>
                      <a:pt x="46" y="13"/>
                      <a:pt x="46" y="15"/>
                      <a:pt x="46" y="15"/>
                    </a:cubicBezTo>
                    <a:cubicBezTo>
                      <a:pt x="45" y="15"/>
                      <a:pt x="45" y="15"/>
                      <a:pt x="45" y="15"/>
                    </a:cubicBezTo>
                    <a:cubicBezTo>
                      <a:pt x="45" y="15"/>
                      <a:pt x="44" y="16"/>
                      <a:pt x="44" y="16"/>
                    </a:cubicBezTo>
                    <a:cubicBezTo>
                      <a:pt x="44" y="16"/>
                      <a:pt x="44" y="16"/>
                      <a:pt x="44" y="17"/>
                    </a:cubicBezTo>
                    <a:cubicBezTo>
                      <a:pt x="44" y="17"/>
                      <a:pt x="44" y="18"/>
                      <a:pt x="44" y="18"/>
                    </a:cubicBezTo>
                    <a:cubicBezTo>
                      <a:pt x="44" y="19"/>
                      <a:pt x="44" y="19"/>
                      <a:pt x="44" y="19"/>
                    </a:cubicBezTo>
                    <a:cubicBezTo>
                      <a:pt x="44" y="20"/>
                      <a:pt x="44" y="20"/>
                      <a:pt x="44" y="20"/>
                    </a:cubicBezTo>
                    <a:cubicBezTo>
                      <a:pt x="43" y="21"/>
                      <a:pt x="43" y="21"/>
                      <a:pt x="43" y="21"/>
                    </a:cubicBezTo>
                    <a:cubicBezTo>
                      <a:pt x="43" y="21"/>
                      <a:pt x="41" y="21"/>
                      <a:pt x="41" y="21"/>
                    </a:cubicBezTo>
                    <a:cubicBezTo>
                      <a:pt x="40" y="21"/>
                      <a:pt x="40" y="20"/>
                      <a:pt x="40" y="20"/>
                    </a:cubicBezTo>
                    <a:cubicBezTo>
                      <a:pt x="42" y="19"/>
                      <a:pt x="42" y="19"/>
                      <a:pt x="42" y="19"/>
                    </a:cubicBezTo>
                    <a:cubicBezTo>
                      <a:pt x="42" y="19"/>
                      <a:pt x="42" y="19"/>
                      <a:pt x="41" y="18"/>
                    </a:cubicBezTo>
                    <a:cubicBezTo>
                      <a:pt x="41" y="18"/>
                      <a:pt x="41" y="17"/>
                      <a:pt x="40" y="17"/>
                    </a:cubicBezTo>
                    <a:cubicBezTo>
                      <a:pt x="40" y="18"/>
                      <a:pt x="38" y="19"/>
                      <a:pt x="38" y="19"/>
                    </a:cubicBezTo>
                    <a:cubicBezTo>
                      <a:pt x="37" y="19"/>
                      <a:pt x="37" y="19"/>
                      <a:pt x="37" y="19"/>
                    </a:cubicBezTo>
                    <a:cubicBezTo>
                      <a:pt x="37" y="19"/>
                      <a:pt x="37" y="21"/>
                      <a:pt x="37" y="21"/>
                    </a:cubicBezTo>
                    <a:cubicBezTo>
                      <a:pt x="37" y="21"/>
                      <a:pt x="38" y="21"/>
                      <a:pt x="38" y="21"/>
                    </a:cubicBezTo>
                    <a:cubicBezTo>
                      <a:pt x="38" y="21"/>
                      <a:pt x="38" y="22"/>
                      <a:pt x="38" y="22"/>
                    </a:cubicBezTo>
                    <a:cubicBezTo>
                      <a:pt x="38" y="23"/>
                      <a:pt x="37" y="23"/>
                      <a:pt x="37" y="23"/>
                    </a:cubicBezTo>
                    <a:cubicBezTo>
                      <a:pt x="37" y="23"/>
                      <a:pt x="37" y="24"/>
                      <a:pt x="36" y="24"/>
                    </a:cubicBezTo>
                    <a:cubicBezTo>
                      <a:pt x="36" y="23"/>
                      <a:pt x="35" y="23"/>
                      <a:pt x="34" y="23"/>
                    </a:cubicBezTo>
                    <a:cubicBezTo>
                      <a:pt x="34" y="23"/>
                      <a:pt x="33" y="23"/>
                      <a:pt x="33" y="23"/>
                    </a:cubicBezTo>
                    <a:cubicBezTo>
                      <a:pt x="32" y="23"/>
                      <a:pt x="32" y="23"/>
                      <a:pt x="32" y="23"/>
                    </a:cubicBezTo>
                    <a:cubicBezTo>
                      <a:pt x="32" y="24"/>
                      <a:pt x="30" y="25"/>
                      <a:pt x="30" y="25"/>
                    </a:cubicBezTo>
                    <a:cubicBezTo>
                      <a:pt x="30" y="25"/>
                      <a:pt x="30" y="25"/>
                      <a:pt x="30" y="25"/>
                    </a:cubicBezTo>
                    <a:cubicBezTo>
                      <a:pt x="30" y="26"/>
                      <a:pt x="29" y="27"/>
                      <a:pt x="29" y="27"/>
                    </a:cubicBezTo>
                    <a:cubicBezTo>
                      <a:pt x="29" y="27"/>
                      <a:pt x="29" y="27"/>
                      <a:pt x="27" y="28"/>
                    </a:cubicBezTo>
                    <a:cubicBezTo>
                      <a:pt x="26" y="28"/>
                      <a:pt x="26" y="28"/>
                      <a:pt x="26" y="28"/>
                    </a:cubicBezTo>
                    <a:cubicBezTo>
                      <a:pt x="26" y="30"/>
                      <a:pt x="26" y="30"/>
                      <a:pt x="26" y="30"/>
                    </a:cubicBezTo>
                    <a:cubicBezTo>
                      <a:pt x="26" y="30"/>
                      <a:pt x="25" y="30"/>
                      <a:pt x="24" y="31"/>
                    </a:cubicBezTo>
                    <a:cubicBezTo>
                      <a:pt x="24" y="32"/>
                      <a:pt x="22" y="33"/>
                      <a:pt x="22" y="33"/>
                    </a:cubicBezTo>
                    <a:cubicBezTo>
                      <a:pt x="21" y="33"/>
                      <a:pt x="21" y="34"/>
                      <a:pt x="20" y="34"/>
                    </a:cubicBezTo>
                    <a:cubicBezTo>
                      <a:pt x="20" y="35"/>
                      <a:pt x="20" y="36"/>
                      <a:pt x="20" y="36"/>
                    </a:cubicBezTo>
                    <a:cubicBezTo>
                      <a:pt x="20" y="37"/>
                      <a:pt x="19" y="38"/>
                      <a:pt x="19" y="38"/>
                    </a:cubicBezTo>
                    <a:cubicBezTo>
                      <a:pt x="19" y="39"/>
                      <a:pt x="19" y="40"/>
                      <a:pt x="19" y="40"/>
                    </a:cubicBezTo>
                    <a:cubicBezTo>
                      <a:pt x="18" y="40"/>
                      <a:pt x="18" y="41"/>
                      <a:pt x="17" y="41"/>
                    </a:cubicBezTo>
                    <a:cubicBezTo>
                      <a:pt x="17" y="41"/>
                      <a:pt x="16" y="41"/>
                      <a:pt x="15" y="42"/>
                    </a:cubicBezTo>
                    <a:cubicBezTo>
                      <a:pt x="15" y="42"/>
                      <a:pt x="14" y="43"/>
                      <a:pt x="14" y="43"/>
                    </a:cubicBezTo>
                    <a:cubicBezTo>
                      <a:pt x="14" y="43"/>
                      <a:pt x="15" y="44"/>
                      <a:pt x="15" y="44"/>
                    </a:cubicBezTo>
                    <a:cubicBezTo>
                      <a:pt x="16" y="44"/>
                      <a:pt x="16" y="44"/>
                      <a:pt x="16" y="44"/>
                    </a:cubicBezTo>
                    <a:cubicBezTo>
                      <a:pt x="16" y="44"/>
                      <a:pt x="17" y="46"/>
                      <a:pt x="17" y="46"/>
                    </a:cubicBezTo>
                    <a:cubicBezTo>
                      <a:pt x="17" y="46"/>
                      <a:pt x="16" y="47"/>
                      <a:pt x="17" y="47"/>
                    </a:cubicBezTo>
                    <a:cubicBezTo>
                      <a:pt x="17" y="47"/>
                      <a:pt x="18" y="47"/>
                      <a:pt x="18" y="47"/>
                    </a:cubicBezTo>
                    <a:cubicBezTo>
                      <a:pt x="19" y="48"/>
                      <a:pt x="19" y="48"/>
                      <a:pt x="19" y="48"/>
                    </a:cubicBezTo>
                    <a:cubicBezTo>
                      <a:pt x="20" y="49"/>
                      <a:pt x="20" y="49"/>
                      <a:pt x="20" y="49"/>
                    </a:cubicBezTo>
                    <a:cubicBezTo>
                      <a:pt x="21" y="49"/>
                      <a:pt x="21" y="49"/>
                      <a:pt x="21" y="49"/>
                    </a:cubicBezTo>
                    <a:cubicBezTo>
                      <a:pt x="21" y="49"/>
                      <a:pt x="21" y="50"/>
                      <a:pt x="21" y="50"/>
                    </a:cubicBezTo>
                    <a:cubicBezTo>
                      <a:pt x="20" y="50"/>
                      <a:pt x="20" y="51"/>
                      <a:pt x="20" y="51"/>
                    </a:cubicBezTo>
                    <a:cubicBezTo>
                      <a:pt x="20" y="51"/>
                      <a:pt x="20" y="51"/>
                      <a:pt x="19" y="50"/>
                    </a:cubicBezTo>
                    <a:cubicBezTo>
                      <a:pt x="19" y="50"/>
                      <a:pt x="19" y="49"/>
                      <a:pt x="19" y="49"/>
                    </a:cubicBezTo>
                    <a:cubicBezTo>
                      <a:pt x="18" y="49"/>
                      <a:pt x="18" y="50"/>
                      <a:pt x="17" y="49"/>
                    </a:cubicBezTo>
                    <a:cubicBezTo>
                      <a:pt x="17" y="49"/>
                      <a:pt x="17" y="49"/>
                      <a:pt x="16" y="49"/>
                    </a:cubicBezTo>
                    <a:cubicBezTo>
                      <a:pt x="16" y="48"/>
                      <a:pt x="16" y="49"/>
                      <a:pt x="16" y="48"/>
                    </a:cubicBezTo>
                    <a:cubicBezTo>
                      <a:pt x="16" y="48"/>
                      <a:pt x="16" y="47"/>
                      <a:pt x="16" y="47"/>
                    </a:cubicBezTo>
                    <a:cubicBezTo>
                      <a:pt x="16" y="47"/>
                      <a:pt x="15" y="46"/>
                      <a:pt x="15" y="46"/>
                    </a:cubicBezTo>
                    <a:cubicBezTo>
                      <a:pt x="15" y="46"/>
                      <a:pt x="15" y="47"/>
                      <a:pt x="15" y="46"/>
                    </a:cubicBezTo>
                    <a:cubicBezTo>
                      <a:pt x="14" y="45"/>
                      <a:pt x="14" y="45"/>
                      <a:pt x="14" y="45"/>
                    </a:cubicBezTo>
                    <a:cubicBezTo>
                      <a:pt x="13" y="45"/>
                      <a:pt x="13" y="45"/>
                      <a:pt x="13" y="45"/>
                    </a:cubicBezTo>
                    <a:cubicBezTo>
                      <a:pt x="13" y="44"/>
                      <a:pt x="13" y="44"/>
                      <a:pt x="13" y="43"/>
                    </a:cubicBezTo>
                    <a:cubicBezTo>
                      <a:pt x="13" y="43"/>
                      <a:pt x="14" y="42"/>
                      <a:pt x="14" y="42"/>
                    </a:cubicBezTo>
                    <a:cubicBezTo>
                      <a:pt x="14" y="41"/>
                      <a:pt x="14" y="39"/>
                      <a:pt x="14" y="39"/>
                    </a:cubicBezTo>
                    <a:cubicBezTo>
                      <a:pt x="14" y="39"/>
                      <a:pt x="12" y="44"/>
                      <a:pt x="11" y="47"/>
                    </a:cubicBezTo>
                    <a:cubicBezTo>
                      <a:pt x="11" y="47"/>
                      <a:pt x="12" y="47"/>
                      <a:pt x="12" y="48"/>
                    </a:cubicBezTo>
                    <a:cubicBezTo>
                      <a:pt x="12" y="48"/>
                      <a:pt x="12" y="49"/>
                      <a:pt x="12" y="49"/>
                    </a:cubicBezTo>
                    <a:cubicBezTo>
                      <a:pt x="12" y="50"/>
                      <a:pt x="12" y="50"/>
                      <a:pt x="12" y="51"/>
                    </a:cubicBezTo>
                    <a:cubicBezTo>
                      <a:pt x="12" y="53"/>
                      <a:pt x="12" y="54"/>
                      <a:pt x="12" y="54"/>
                    </a:cubicBezTo>
                    <a:cubicBezTo>
                      <a:pt x="12" y="55"/>
                      <a:pt x="11" y="56"/>
                      <a:pt x="11" y="56"/>
                    </a:cubicBezTo>
                    <a:cubicBezTo>
                      <a:pt x="11" y="57"/>
                      <a:pt x="12" y="58"/>
                      <a:pt x="12" y="59"/>
                    </a:cubicBezTo>
                    <a:cubicBezTo>
                      <a:pt x="12" y="59"/>
                      <a:pt x="12" y="59"/>
                      <a:pt x="13" y="60"/>
                    </a:cubicBezTo>
                    <a:cubicBezTo>
                      <a:pt x="13" y="60"/>
                      <a:pt x="12" y="61"/>
                      <a:pt x="13" y="60"/>
                    </a:cubicBezTo>
                    <a:cubicBezTo>
                      <a:pt x="14" y="59"/>
                      <a:pt x="14" y="58"/>
                      <a:pt x="14" y="58"/>
                    </a:cubicBezTo>
                    <a:cubicBezTo>
                      <a:pt x="15" y="57"/>
                      <a:pt x="15" y="57"/>
                      <a:pt x="15" y="57"/>
                    </a:cubicBezTo>
                    <a:cubicBezTo>
                      <a:pt x="15" y="57"/>
                      <a:pt x="15" y="57"/>
                      <a:pt x="16" y="57"/>
                    </a:cubicBezTo>
                    <a:cubicBezTo>
                      <a:pt x="17" y="57"/>
                      <a:pt x="17" y="57"/>
                      <a:pt x="17" y="57"/>
                    </a:cubicBezTo>
                    <a:cubicBezTo>
                      <a:pt x="18" y="58"/>
                      <a:pt x="17" y="59"/>
                      <a:pt x="17" y="59"/>
                    </a:cubicBezTo>
                    <a:cubicBezTo>
                      <a:pt x="18" y="59"/>
                      <a:pt x="20" y="58"/>
                      <a:pt x="20" y="58"/>
                    </a:cubicBezTo>
                    <a:cubicBezTo>
                      <a:pt x="21" y="58"/>
                      <a:pt x="21" y="58"/>
                      <a:pt x="21" y="59"/>
                    </a:cubicBezTo>
                    <a:cubicBezTo>
                      <a:pt x="22" y="60"/>
                      <a:pt x="22" y="61"/>
                      <a:pt x="22" y="61"/>
                    </a:cubicBezTo>
                    <a:cubicBezTo>
                      <a:pt x="23" y="62"/>
                      <a:pt x="23" y="63"/>
                      <a:pt x="23" y="63"/>
                    </a:cubicBezTo>
                    <a:cubicBezTo>
                      <a:pt x="23" y="64"/>
                      <a:pt x="25" y="64"/>
                      <a:pt x="25" y="64"/>
                    </a:cubicBezTo>
                    <a:cubicBezTo>
                      <a:pt x="25" y="64"/>
                      <a:pt x="27" y="65"/>
                      <a:pt x="27" y="65"/>
                    </a:cubicBezTo>
                    <a:cubicBezTo>
                      <a:pt x="28" y="65"/>
                      <a:pt x="27" y="66"/>
                      <a:pt x="28" y="66"/>
                    </a:cubicBezTo>
                    <a:cubicBezTo>
                      <a:pt x="29" y="66"/>
                      <a:pt x="29" y="68"/>
                      <a:pt x="29" y="68"/>
                    </a:cubicBezTo>
                    <a:cubicBezTo>
                      <a:pt x="29" y="68"/>
                      <a:pt x="30" y="70"/>
                      <a:pt x="29" y="70"/>
                    </a:cubicBezTo>
                    <a:cubicBezTo>
                      <a:pt x="29" y="70"/>
                      <a:pt x="29" y="71"/>
                      <a:pt x="30" y="71"/>
                    </a:cubicBezTo>
                    <a:cubicBezTo>
                      <a:pt x="30" y="71"/>
                      <a:pt x="32" y="72"/>
                      <a:pt x="32" y="72"/>
                    </a:cubicBezTo>
                    <a:cubicBezTo>
                      <a:pt x="32" y="72"/>
                      <a:pt x="31" y="73"/>
                      <a:pt x="32" y="73"/>
                    </a:cubicBezTo>
                    <a:cubicBezTo>
                      <a:pt x="33" y="74"/>
                      <a:pt x="35" y="74"/>
                      <a:pt x="35" y="74"/>
                    </a:cubicBezTo>
                    <a:cubicBezTo>
                      <a:pt x="35" y="75"/>
                      <a:pt x="34" y="76"/>
                      <a:pt x="36" y="75"/>
                    </a:cubicBezTo>
                    <a:cubicBezTo>
                      <a:pt x="37" y="75"/>
                      <a:pt x="38" y="75"/>
                      <a:pt x="39" y="76"/>
                    </a:cubicBezTo>
                    <a:cubicBezTo>
                      <a:pt x="40" y="76"/>
                      <a:pt x="39" y="77"/>
                      <a:pt x="41" y="78"/>
                    </a:cubicBezTo>
                    <a:cubicBezTo>
                      <a:pt x="43" y="79"/>
                      <a:pt x="43" y="79"/>
                      <a:pt x="44" y="79"/>
                    </a:cubicBezTo>
                    <a:cubicBezTo>
                      <a:pt x="44" y="80"/>
                      <a:pt x="45" y="80"/>
                      <a:pt x="45" y="81"/>
                    </a:cubicBezTo>
                    <a:cubicBezTo>
                      <a:pt x="45" y="82"/>
                      <a:pt x="44" y="83"/>
                      <a:pt x="44" y="84"/>
                    </a:cubicBezTo>
                    <a:cubicBezTo>
                      <a:pt x="43" y="84"/>
                      <a:pt x="42" y="86"/>
                      <a:pt x="42" y="87"/>
                    </a:cubicBezTo>
                    <a:cubicBezTo>
                      <a:pt x="41" y="87"/>
                      <a:pt x="41" y="88"/>
                      <a:pt x="41" y="89"/>
                    </a:cubicBezTo>
                    <a:cubicBezTo>
                      <a:pt x="42" y="90"/>
                      <a:pt x="42" y="91"/>
                      <a:pt x="42" y="91"/>
                    </a:cubicBezTo>
                    <a:cubicBezTo>
                      <a:pt x="42" y="92"/>
                      <a:pt x="43" y="94"/>
                      <a:pt x="42" y="94"/>
                    </a:cubicBezTo>
                    <a:cubicBezTo>
                      <a:pt x="42" y="95"/>
                      <a:pt x="41" y="96"/>
                      <a:pt x="41" y="96"/>
                    </a:cubicBezTo>
                    <a:cubicBezTo>
                      <a:pt x="41" y="96"/>
                      <a:pt x="42" y="97"/>
                      <a:pt x="42" y="98"/>
                    </a:cubicBezTo>
                    <a:cubicBezTo>
                      <a:pt x="41" y="99"/>
                      <a:pt x="39" y="100"/>
                      <a:pt x="39" y="100"/>
                    </a:cubicBezTo>
                    <a:cubicBezTo>
                      <a:pt x="38" y="100"/>
                      <a:pt x="37" y="102"/>
                      <a:pt x="37" y="102"/>
                    </a:cubicBezTo>
                    <a:cubicBezTo>
                      <a:pt x="37" y="102"/>
                      <a:pt x="37" y="104"/>
                      <a:pt x="37" y="105"/>
                    </a:cubicBezTo>
                    <a:cubicBezTo>
                      <a:pt x="37" y="105"/>
                      <a:pt x="34" y="110"/>
                      <a:pt x="35" y="111"/>
                    </a:cubicBezTo>
                    <a:cubicBezTo>
                      <a:pt x="36" y="112"/>
                      <a:pt x="36" y="113"/>
                      <a:pt x="36" y="114"/>
                    </a:cubicBezTo>
                    <a:cubicBezTo>
                      <a:pt x="35" y="114"/>
                      <a:pt x="35" y="114"/>
                      <a:pt x="35" y="115"/>
                    </a:cubicBezTo>
                    <a:cubicBezTo>
                      <a:pt x="35" y="115"/>
                      <a:pt x="33" y="115"/>
                      <a:pt x="34" y="116"/>
                    </a:cubicBezTo>
                    <a:cubicBezTo>
                      <a:pt x="35" y="118"/>
                      <a:pt x="36" y="118"/>
                      <a:pt x="36" y="119"/>
                    </a:cubicBezTo>
                    <a:cubicBezTo>
                      <a:pt x="36" y="120"/>
                      <a:pt x="36" y="120"/>
                      <a:pt x="37" y="121"/>
                    </a:cubicBezTo>
                    <a:cubicBezTo>
                      <a:pt x="38" y="122"/>
                      <a:pt x="38" y="123"/>
                      <a:pt x="39" y="124"/>
                    </a:cubicBezTo>
                    <a:cubicBezTo>
                      <a:pt x="40" y="124"/>
                      <a:pt x="40" y="125"/>
                      <a:pt x="40" y="126"/>
                    </a:cubicBezTo>
                    <a:cubicBezTo>
                      <a:pt x="40" y="126"/>
                      <a:pt x="42" y="128"/>
                      <a:pt x="40" y="127"/>
                    </a:cubicBezTo>
                    <a:cubicBezTo>
                      <a:pt x="38" y="125"/>
                      <a:pt x="40" y="127"/>
                      <a:pt x="37" y="125"/>
                    </a:cubicBezTo>
                    <a:cubicBezTo>
                      <a:pt x="35" y="122"/>
                      <a:pt x="34" y="123"/>
                      <a:pt x="33" y="122"/>
                    </a:cubicBezTo>
                    <a:cubicBezTo>
                      <a:pt x="32" y="121"/>
                      <a:pt x="34" y="125"/>
                      <a:pt x="31" y="120"/>
                    </a:cubicBezTo>
                    <a:cubicBezTo>
                      <a:pt x="29" y="114"/>
                      <a:pt x="29" y="115"/>
                      <a:pt x="28" y="114"/>
                    </a:cubicBezTo>
                    <a:cubicBezTo>
                      <a:pt x="28" y="113"/>
                      <a:pt x="28" y="114"/>
                      <a:pt x="27" y="111"/>
                    </a:cubicBezTo>
                    <a:cubicBezTo>
                      <a:pt x="25" y="108"/>
                      <a:pt x="26" y="110"/>
                      <a:pt x="25" y="108"/>
                    </a:cubicBezTo>
                    <a:cubicBezTo>
                      <a:pt x="24" y="107"/>
                      <a:pt x="24" y="109"/>
                      <a:pt x="23" y="106"/>
                    </a:cubicBezTo>
                    <a:cubicBezTo>
                      <a:pt x="22" y="103"/>
                      <a:pt x="22" y="105"/>
                      <a:pt x="21" y="101"/>
                    </a:cubicBezTo>
                    <a:cubicBezTo>
                      <a:pt x="20" y="97"/>
                      <a:pt x="22" y="97"/>
                      <a:pt x="20" y="96"/>
                    </a:cubicBezTo>
                    <a:cubicBezTo>
                      <a:pt x="18" y="94"/>
                      <a:pt x="18" y="95"/>
                      <a:pt x="17" y="93"/>
                    </a:cubicBezTo>
                    <a:cubicBezTo>
                      <a:pt x="17" y="92"/>
                      <a:pt x="18" y="93"/>
                      <a:pt x="16" y="90"/>
                    </a:cubicBezTo>
                    <a:cubicBezTo>
                      <a:pt x="14" y="87"/>
                      <a:pt x="12" y="86"/>
                      <a:pt x="12" y="81"/>
                    </a:cubicBezTo>
                    <a:cubicBezTo>
                      <a:pt x="12" y="75"/>
                      <a:pt x="12" y="74"/>
                      <a:pt x="12" y="74"/>
                    </a:cubicBezTo>
                    <a:cubicBezTo>
                      <a:pt x="12" y="74"/>
                      <a:pt x="9" y="72"/>
                      <a:pt x="10" y="69"/>
                    </a:cubicBezTo>
                    <a:cubicBezTo>
                      <a:pt x="11" y="66"/>
                      <a:pt x="11" y="67"/>
                      <a:pt x="11" y="66"/>
                    </a:cubicBezTo>
                    <a:cubicBezTo>
                      <a:pt x="11" y="65"/>
                      <a:pt x="10" y="65"/>
                      <a:pt x="9" y="64"/>
                    </a:cubicBezTo>
                    <a:cubicBezTo>
                      <a:pt x="9" y="63"/>
                      <a:pt x="8" y="63"/>
                      <a:pt x="8" y="62"/>
                    </a:cubicBezTo>
                    <a:cubicBezTo>
                      <a:pt x="8" y="61"/>
                      <a:pt x="8" y="60"/>
                      <a:pt x="8" y="60"/>
                    </a:cubicBezTo>
                    <a:cubicBezTo>
                      <a:pt x="7" y="60"/>
                      <a:pt x="7" y="60"/>
                      <a:pt x="7" y="60"/>
                    </a:cubicBezTo>
                    <a:cubicBezTo>
                      <a:pt x="7" y="60"/>
                      <a:pt x="0" y="130"/>
                      <a:pt x="70" y="140"/>
                    </a:cubicBezTo>
                    <a:cubicBezTo>
                      <a:pt x="70" y="140"/>
                      <a:pt x="54" y="137"/>
                      <a:pt x="52" y="134"/>
                    </a:cubicBezTo>
                    <a:cubicBezTo>
                      <a:pt x="52" y="134"/>
                      <a:pt x="52" y="131"/>
                      <a:pt x="53" y="131"/>
                    </a:cubicBezTo>
                    <a:cubicBezTo>
                      <a:pt x="53" y="131"/>
                      <a:pt x="54" y="131"/>
                      <a:pt x="55" y="131"/>
                    </a:cubicBezTo>
                    <a:cubicBezTo>
                      <a:pt x="56" y="130"/>
                      <a:pt x="57" y="129"/>
                      <a:pt x="57" y="129"/>
                    </a:cubicBezTo>
                    <a:cubicBezTo>
                      <a:pt x="57" y="130"/>
                      <a:pt x="57" y="130"/>
                      <a:pt x="57" y="130"/>
                    </a:cubicBezTo>
                    <a:cubicBezTo>
                      <a:pt x="57" y="130"/>
                      <a:pt x="57" y="130"/>
                      <a:pt x="60" y="130"/>
                    </a:cubicBezTo>
                    <a:cubicBezTo>
                      <a:pt x="63" y="129"/>
                      <a:pt x="63" y="130"/>
                      <a:pt x="64" y="129"/>
                    </a:cubicBezTo>
                    <a:cubicBezTo>
                      <a:pt x="65" y="129"/>
                      <a:pt x="66" y="126"/>
                      <a:pt x="67" y="128"/>
                    </a:cubicBezTo>
                    <a:cubicBezTo>
                      <a:pt x="68" y="129"/>
                      <a:pt x="66" y="128"/>
                      <a:pt x="68" y="129"/>
                    </a:cubicBezTo>
                    <a:cubicBezTo>
                      <a:pt x="69" y="130"/>
                      <a:pt x="72" y="129"/>
                      <a:pt x="72" y="129"/>
                    </a:cubicBezTo>
                    <a:cubicBezTo>
                      <a:pt x="72" y="129"/>
                      <a:pt x="77" y="129"/>
                      <a:pt x="77" y="129"/>
                    </a:cubicBezTo>
                    <a:cubicBezTo>
                      <a:pt x="78" y="128"/>
                      <a:pt x="78" y="127"/>
                      <a:pt x="79" y="127"/>
                    </a:cubicBezTo>
                    <a:cubicBezTo>
                      <a:pt x="80" y="128"/>
                      <a:pt x="80" y="129"/>
                      <a:pt x="80" y="129"/>
                    </a:cubicBezTo>
                    <a:cubicBezTo>
                      <a:pt x="77" y="130"/>
                      <a:pt x="77" y="130"/>
                      <a:pt x="77" y="130"/>
                    </a:cubicBezTo>
                    <a:cubicBezTo>
                      <a:pt x="75" y="132"/>
                      <a:pt x="75" y="132"/>
                      <a:pt x="75" y="132"/>
                    </a:cubicBezTo>
                    <a:cubicBezTo>
                      <a:pt x="75" y="132"/>
                      <a:pt x="74" y="133"/>
                      <a:pt x="75" y="133"/>
                    </a:cubicBezTo>
                    <a:cubicBezTo>
                      <a:pt x="76" y="134"/>
                      <a:pt x="76" y="133"/>
                      <a:pt x="77" y="134"/>
                    </a:cubicBezTo>
                    <a:cubicBezTo>
                      <a:pt x="79" y="134"/>
                      <a:pt x="81" y="136"/>
                      <a:pt x="82" y="135"/>
                    </a:cubicBezTo>
                    <a:cubicBezTo>
                      <a:pt x="83" y="133"/>
                      <a:pt x="83" y="133"/>
                      <a:pt x="83" y="132"/>
                    </a:cubicBezTo>
                    <a:cubicBezTo>
                      <a:pt x="84" y="131"/>
                      <a:pt x="84" y="130"/>
                      <a:pt x="85" y="130"/>
                    </a:cubicBezTo>
                    <a:cubicBezTo>
                      <a:pt x="86" y="130"/>
                      <a:pt x="87" y="131"/>
                      <a:pt x="87" y="131"/>
                    </a:cubicBezTo>
                    <a:cubicBezTo>
                      <a:pt x="86" y="133"/>
                      <a:pt x="86" y="133"/>
                      <a:pt x="86" y="133"/>
                    </a:cubicBezTo>
                    <a:cubicBezTo>
                      <a:pt x="86" y="133"/>
                      <a:pt x="88" y="133"/>
                      <a:pt x="89" y="133"/>
                    </a:cubicBezTo>
                    <a:cubicBezTo>
                      <a:pt x="90" y="133"/>
                      <a:pt x="90" y="134"/>
                      <a:pt x="91" y="133"/>
                    </a:cubicBezTo>
                    <a:cubicBezTo>
                      <a:pt x="92" y="132"/>
                      <a:pt x="92" y="132"/>
                      <a:pt x="94" y="132"/>
                    </a:cubicBezTo>
                    <a:cubicBezTo>
                      <a:pt x="95" y="131"/>
                      <a:pt x="96" y="131"/>
                      <a:pt x="97" y="131"/>
                    </a:cubicBezTo>
                    <a:cubicBezTo>
                      <a:pt x="97" y="131"/>
                      <a:pt x="98" y="131"/>
                      <a:pt x="99" y="131"/>
                    </a:cubicBezTo>
                    <a:cubicBezTo>
                      <a:pt x="99" y="131"/>
                      <a:pt x="102" y="133"/>
                      <a:pt x="102" y="133"/>
                    </a:cubicBezTo>
                    <a:cubicBezTo>
                      <a:pt x="103" y="133"/>
                      <a:pt x="106" y="133"/>
                      <a:pt x="106" y="133"/>
                    </a:cubicBezTo>
                    <a:cubicBezTo>
                      <a:pt x="106" y="133"/>
                      <a:pt x="98" y="140"/>
                      <a:pt x="81" y="140"/>
                    </a:cubicBezTo>
                    <a:cubicBezTo>
                      <a:pt x="81" y="140"/>
                      <a:pt x="119" y="142"/>
                      <a:pt x="141" y="105"/>
                    </a:cubicBezTo>
                    <a:cubicBezTo>
                      <a:pt x="162" y="67"/>
                      <a:pt x="147" y="19"/>
                      <a:pt x="98" y="2"/>
                    </a:cubicBezTo>
                    <a:cubicBezTo>
                      <a:pt x="98" y="2"/>
                      <a:pt x="135" y="16"/>
                      <a:pt x="145" y="51"/>
                    </a:cubicBezTo>
                    <a:cubicBezTo>
                      <a:pt x="144" y="52"/>
                      <a:pt x="144" y="52"/>
                      <a:pt x="144" y="52"/>
                    </a:cubicBezTo>
                    <a:cubicBezTo>
                      <a:pt x="143" y="51"/>
                      <a:pt x="143" y="51"/>
                      <a:pt x="143" y="50"/>
                    </a:cubicBezTo>
                    <a:cubicBezTo>
                      <a:pt x="142" y="48"/>
                      <a:pt x="142" y="48"/>
                      <a:pt x="142" y="47"/>
                    </a:cubicBezTo>
                    <a:cubicBezTo>
                      <a:pt x="141" y="46"/>
                      <a:pt x="141" y="47"/>
                      <a:pt x="140" y="46"/>
                    </a:cubicBezTo>
                    <a:cubicBezTo>
                      <a:pt x="140" y="45"/>
                      <a:pt x="139" y="45"/>
                      <a:pt x="139" y="44"/>
                    </a:cubicBezTo>
                    <a:cubicBezTo>
                      <a:pt x="138" y="44"/>
                      <a:pt x="137" y="41"/>
                      <a:pt x="137" y="41"/>
                    </a:cubicBezTo>
                    <a:cubicBezTo>
                      <a:pt x="136" y="40"/>
                      <a:pt x="135" y="40"/>
                      <a:pt x="134" y="40"/>
                    </a:cubicBezTo>
                    <a:cubicBezTo>
                      <a:pt x="134" y="40"/>
                      <a:pt x="134" y="39"/>
                      <a:pt x="134" y="40"/>
                    </a:cubicBezTo>
                    <a:cubicBezTo>
                      <a:pt x="133" y="40"/>
                      <a:pt x="135" y="42"/>
                      <a:pt x="135" y="42"/>
                    </a:cubicBezTo>
                    <a:cubicBezTo>
                      <a:pt x="135" y="44"/>
                      <a:pt x="135" y="44"/>
                      <a:pt x="135" y="44"/>
                    </a:cubicBezTo>
                    <a:cubicBezTo>
                      <a:pt x="135" y="44"/>
                      <a:pt x="136" y="47"/>
                      <a:pt x="136" y="47"/>
                    </a:cubicBezTo>
                    <a:cubicBezTo>
                      <a:pt x="136" y="48"/>
                      <a:pt x="135" y="50"/>
                      <a:pt x="135" y="50"/>
                    </a:cubicBezTo>
                    <a:cubicBezTo>
                      <a:pt x="135" y="50"/>
                      <a:pt x="134" y="52"/>
                      <a:pt x="134" y="52"/>
                    </a:cubicBezTo>
                    <a:cubicBezTo>
                      <a:pt x="133" y="53"/>
                      <a:pt x="129" y="53"/>
                      <a:pt x="129" y="53"/>
                    </a:cubicBezTo>
                    <a:cubicBezTo>
                      <a:pt x="129" y="53"/>
                      <a:pt x="128" y="52"/>
                      <a:pt x="127" y="51"/>
                    </a:cubicBezTo>
                    <a:cubicBezTo>
                      <a:pt x="127" y="50"/>
                      <a:pt x="125" y="49"/>
                      <a:pt x="124" y="49"/>
                    </a:cubicBezTo>
                    <a:cubicBezTo>
                      <a:pt x="124" y="48"/>
                      <a:pt x="125" y="47"/>
                      <a:pt x="124" y="46"/>
                    </a:cubicBezTo>
                    <a:cubicBezTo>
                      <a:pt x="123" y="45"/>
                      <a:pt x="124" y="45"/>
                      <a:pt x="122" y="44"/>
                    </a:cubicBezTo>
                    <a:cubicBezTo>
                      <a:pt x="121" y="43"/>
                      <a:pt x="121" y="43"/>
                      <a:pt x="121" y="43"/>
                    </a:cubicBezTo>
                    <a:cubicBezTo>
                      <a:pt x="121" y="43"/>
                      <a:pt x="118" y="42"/>
                      <a:pt x="119" y="43"/>
                    </a:cubicBezTo>
                    <a:cubicBezTo>
                      <a:pt x="120" y="45"/>
                      <a:pt x="119" y="47"/>
                      <a:pt x="120" y="47"/>
                    </a:cubicBezTo>
                    <a:cubicBezTo>
                      <a:pt x="121" y="47"/>
                      <a:pt x="121" y="47"/>
                      <a:pt x="122" y="48"/>
                    </a:cubicBezTo>
                    <a:cubicBezTo>
                      <a:pt x="122" y="49"/>
                      <a:pt x="123" y="50"/>
                      <a:pt x="123" y="51"/>
                    </a:cubicBezTo>
                    <a:cubicBezTo>
                      <a:pt x="124" y="51"/>
                      <a:pt x="124" y="53"/>
                      <a:pt x="124" y="53"/>
                    </a:cubicBezTo>
                    <a:cubicBezTo>
                      <a:pt x="125" y="54"/>
                      <a:pt x="127" y="53"/>
                      <a:pt x="127" y="54"/>
                    </a:cubicBezTo>
                    <a:cubicBezTo>
                      <a:pt x="127" y="55"/>
                      <a:pt x="126" y="56"/>
                      <a:pt x="127" y="57"/>
                    </a:cubicBezTo>
                    <a:cubicBezTo>
                      <a:pt x="128" y="57"/>
                      <a:pt x="128" y="57"/>
                      <a:pt x="129" y="57"/>
                    </a:cubicBezTo>
                    <a:cubicBezTo>
                      <a:pt x="129" y="57"/>
                      <a:pt x="129" y="57"/>
                      <a:pt x="130" y="57"/>
                    </a:cubicBezTo>
                    <a:cubicBezTo>
                      <a:pt x="131" y="56"/>
                      <a:pt x="133" y="56"/>
                      <a:pt x="133" y="56"/>
                    </a:cubicBezTo>
                    <a:cubicBezTo>
                      <a:pt x="133" y="56"/>
                      <a:pt x="134" y="58"/>
                      <a:pt x="134" y="58"/>
                    </a:cubicBezTo>
                    <a:cubicBezTo>
                      <a:pt x="134" y="59"/>
                      <a:pt x="134" y="61"/>
                      <a:pt x="134" y="61"/>
                    </a:cubicBezTo>
                    <a:cubicBezTo>
                      <a:pt x="132" y="64"/>
                      <a:pt x="132" y="64"/>
                      <a:pt x="132" y="64"/>
                    </a:cubicBezTo>
                    <a:cubicBezTo>
                      <a:pt x="132" y="64"/>
                      <a:pt x="132" y="69"/>
                      <a:pt x="132" y="69"/>
                    </a:cubicBezTo>
                    <a:cubicBezTo>
                      <a:pt x="131" y="69"/>
                      <a:pt x="130" y="71"/>
                      <a:pt x="129" y="72"/>
                    </a:cubicBezTo>
                    <a:cubicBezTo>
                      <a:pt x="129" y="72"/>
                      <a:pt x="129" y="75"/>
                      <a:pt x="129" y="75"/>
                    </a:cubicBezTo>
                    <a:cubicBezTo>
                      <a:pt x="127" y="77"/>
                      <a:pt x="127" y="77"/>
                      <a:pt x="127" y="77"/>
                    </a:cubicBezTo>
                    <a:cubicBezTo>
                      <a:pt x="127" y="77"/>
                      <a:pt x="127" y="80"/>
                      <a:pt x="127" y="80"/>
                    </a:cubicBezTo>
                    <a:cubicBezTo>
                      <a:pt x="127" y="81"/>
                      <a:pt x="128" y="84"/>
                      <a:pt x="127" y="85"/>
                    </a:cubicBezTo>
                    <a:cubicBezTo>
                      <a:pt x="127" y="86"/>
                      <a:pt x="125" y="88"/>
                      <a:pt x="125" y="88"/>
                    </a:cubicBezTo>
                    <a:cubicBezTo>
                      <a:pt x="125" y="88"/>
                      <a:pt x="128" y="90"/>
                      <a:pt x="126" y="90"/>
                    </a:cubicBezTo>
                    <a:cubicBezTo>
                      <a:pt x="125" y="91"/>
                      <a:pt x="124" y="93"/>
                      <a:pt x="123" y="93"/>
                    </a:cubicBezTo>
                    <a:cubicBezTo>
                      <a:pt x="123" y="94"/>
                      <a:pt x="123" y="95"/>
                      <a:pt x="122" y="95"/>
                    </a:cubicBezTo>
                    <a:cubicBezTo>
                      <a:pt x="121" y="95"/>
                      <a:pt x="120" y="95"/>
                      <a:pt x="120" y="96"/>
                    </a:cubicBezTo>
                    <a:cubicBezTo>
                      <a:pt x="120" y="96"/>
                      <a:pt x="120" y="98"/>
                      <a:pt x="120" y="98"/>
                    </a:cubicBezTo>
                    <a:cubicBezTo>
                      <a:pt x="117" y="102"/>
                      <a:pt x="117" y="102"/>
                      <a:pt x="117" y="102"/>
                    </a:cubicBezTo>
                    <a:cubicBezTo>
                      <a:pt x="114" y="105"/>
                      <a:pt x="114" y="105"/>
                      <a:pt x="114" y="105"/>
                    </a:cubicBezTo>
                    <a:cubicBezTo>
                      <a:pt x="114" y="105"/>
                      <a:pt x="115" y="106"/>
                      <a:pt x="114" y="106"/>
                    </a:cubicBezTo>
                    <a:cubicBezTo>
                      <a:pt x="113" y="107"/>
                      <a:pt x="109" y="108"/>
                      <a:pt x="109" y="108"/>
                    </a:cubicBezTo>
                    <a:cubicBezTo>
                      <a:pt x="108" y="109"/>
                      <a:pt x="106" y="110"/>
                      <a:pt x="105" y="110"/>
                    </a:cubicBezTo>
                    <a:cubicBezTo>
                      <a:pt x="104" y="110"/>
                      <a:pt x="105" y="112"/>
                      <a:pt x="104" y="110"/>
                    </a:cubicBezTo>
                    <a:cubicBezTo>
                      <a:pt x="103" y="108"/>
                      <a:pt x="104" y="109"/>
                      <a:pt x="103" y="107"/>
                    </a:cubicBezTo>
                    <a:cubicBezTo>
                      <a:pt x="101" y="104"/>
                      <a:pt x="101" y="106"/>
                      <a:pt x="101" y="104"/>
                    </a:cubicBezTo>
                    <a:cubicBezTo>
                      <a:pt x="101" y="102"/>
                      <a:pt x="102" y="104"/>
                      <a:pt x="101" y="102"/>
                    </a:cubicBezTo>
                    <a:cubicBezTo>
                      <a:pt x="101" y="100"/>
                      <a:pt x="102" y="102"/>
                      <a:pt x="101" y="99"/>
                    </a:cubicBezTo>
                    <a:cubicBezTo>
                      <a:pt x="100" y="97"/>
                      <a:pt x="100" y="98"/>
                      <a:pt x="99" y="97"/>
                    </a:cubicBezTo>
                    <a:cubicBezTo>
                      <a:pt x="97" y="95"/>
                      <a:pt x="96" y="97"/>
                      <a:pt x="97" y="94"/>
                    </a:cubicBezTo>
                    <a:cubicBezTo>
                      <a:pt x="98" y="92"/>
                      <a:pt x="98" y="94"/>
                      <a:pt x="98" y="92"/>
                    </a:cubicBezTo>
                    <a:cubicBezTo>
                      <a:pt x="99" y="90"/>
                      <a:pt x="98" y="90"/>
                      <a:pt x="99" y="89"/>
                    </a:cubicBezTo>
                    <a:cubicBezTo>
                      <a:pt x="101" y="88"/>
                      <a:pt x="102" y="88"/>
                      <a:pt x="102" y="86"/>
                    </a:cubicBezTo>
                    <a:cubicBezTo>
                      <a:pt x="101" y="85"/>
                      <a:pt x="101" y="84"/>
                      <a:pt x="101" y="84"/>
                    </a:cubicBezTo>
                    <a:cubicBezTo>
                      <a:pt x="101" y="83"/>
                      <a:pt x="99" y="81"/>
                      <a:pt x="99" y="81"/>
                    </a:cubicBezTo>
                    <a:cubicBezTo>
                      <a:pt x="99" y="80"/>
                      <a:pt x="99" y="81"/>
                      <a:pt x="98" y="79"/>
                    </a:cubicBezTo>
                    <a:cubicBezTo>
                      <a:pt x="97" y="78"/>
                      <a:pt x="96" y="77"/>
                      <a:pt x="96" y="77"/>
                    </a:cubicBezTo>
                    <a:cubicBezTo>
                      <a:pt x="96" y="77"/>
                      <a:pt x="96" y="74"/>
                      <a:pt x="96" y="72"/>
                    </a:cubicBezTo>
                    <a:cubicBezTo>
                      <a:pt x="96" y="71"/>
                      <a:pt x="96" y="73"/>
                      <a:pt x="96" y="71"/>
                    </a:cubicBezTo>
                    <a:cubicBezTo>
                      <a:pt x="97" y="69"/>
                      <a:pt x="97" y="67"/>
                      <a:pt x="97" y="67"/>
                    </a:cubicBezTo>
                    <a:cubicBezTo>
                      <a:pt x="97" y="67"/>
                      <a:pt x="94" y="66"/>
                      <a:pt x="93" y="66"/>
                    </a:cubicBezTo>
                    <a:cubicBezTo>
                      <a:pt x="92" y="66"/>
                      <a:pt x="92" y="68"/>
                      <a:pt x="91" y="66"/>
                    </a:cubicBezTo>
                    <a:cubicBezTo>
                      <a:pt x="89" y="65"/>
                      <a:pt x="90" y="64"/>
                      <a:pt x="89" y="64"/>
                    </a:cubicBezTo>
                    <a:cubicBezTo>
                      <a:pt x="89" y="64"/>
                      <a:pt x="88" y="64"/>
                      <a:pt x="87" y="64"/>
                    </a:cubicBezTo>
                    <a:cubicBezTo>
                      <a:pt x="86" y="65"/>
                      <a:pt x="84" y="65"/>
                      <a:pt x="83" y="66"/>
                    </a:cubicBezTo>
                    <a:cubicBezTo>
                      <a:pt x="81" y="66"/>
                      <a:pt x="81" y="66"/>
                      <a:pt x="79" y="66"/>
                    </a:cubicBezTo>
                    <a:cubicBezTo>
                      <a:pt x="77" y="66"/>
                      <a:pt x="75" y="67"/>
                      <a:pt x="73" y="66"/>
                    </a:cubicBezTo>
                    <a:cubicBezTo>
                      <a:pt x="72" y="65"/>
                      <a:pt x="71" y="66"/>
                      <a:pt x="71" y="65"/>
                    </a:cubicBezTo>
                    <a:cubicBezTo>
                      <a:pt x="70" y="63"/>
                      <a:pt x="71" y="63"/>
                      <a:pt x="69" y="62"/>
                    </a:cubicBezTo>
                    <a:cubicBezTo>
                      <a:pt x="68" y="61"/>
                      <a:pt x="67" y="62"/>
                      <a:pt x="67" y="61"/>
                    </a:cubicBezTo>
                    <a:cubicBezTo>
                      <a:pt x="67" y="59"/>
                      <a:pt x="68" y="59"/>
                      <a:pt x="67" y="58"/>
                    </a:cubicBezTo>
                    <a:cubicBezTo>
                      <a:pt x="66" y="57"/>
                      <a:pt x="67" y="59"/>
                      <a:pt x="66" y="57"/>
                    </a:cubicBezTo>
                    <a:cubicBezTo>
                      <a:pt x="64" y="55"/>
                      <a:pt x="63" y="56"/>
                      <a:pt x="64" y="55"/>
                    </a:cubicBezTo>
                    <a:cubicBezTo>
                      <a:pt x="64" y="53"/>
                      <a:pt x="65" y="54"/>
                      <a:pt x="65" y="52"/>
                    </a:cubicBezTo>
                    <a:cubicBezTo>
                      <a:pt x="65" y="50"/>
                      <a:pt x="68" y="53"/>
                      <a:pt x="66" y="49"/>
                    </a:cubicBezTo>
                    <a:cubicBezTo>
                      <a:pt x="64" y="45"/>
                      <a:pt x="64" y="46"/>
                      <a:pt x="66" y="43"/>
                    </a:cubicBezTo>
                    <a:cubicBezTo>
                      <a:pt x="67" y="40"/>
                      <a:pt x="69" y="39"/>
                      <a:pt x="70" y="38"/>
                    </a:cubicBezTo>
                    <a:cubicBezTo>
                      <a:pt x="70" y="38"/>
                      <a:pt x="71" y="36"/>
                      <a:pt x="71" y="35"/>
                    </a:cubicBezTo>
                    <a:cubicBezTo>
                      <a:pt x="72" y="35"/>
                      <a:pt x="72" y="34"/>
                      <a:pt x="73" y="35"/>
                    </a:cubicBezTo>
                    <a:cubicBezTo>
                      <a:pt x="75" y="35"/>
                      <a:pt x="76" y="34"/>
                      <a:pt x="77" y="33"/>
                    </a:cubicBezTo>
                    <a:cubicBezTo>
                      <a:pt x="78" y="32"/>
                      <a:pt x="80" y="31"/>
                      <a:pt x="80" y="30"/>
                    </a:cubicBezTo>
                    <a:cubicBezTo>
                      <a:pt x="81" y="30"/>
                      <a:pt x="81" y="31"/>
                      <a:pt x="82" y="30"/>
                    </a:cubicBezTo>
                    <a:cubicBezTo>
                      <a:pt x="84" y="30"/>
                      <a:pt x="84" y="30"/>
                      <a:pt x="85" y="30"/>
                    </a:cubicBezTo>
                    <a:cubicBezTo>
                      <a:pt x="86" y="30"/>
                      <a:pt x="84" y="30"/>
                      <a:pt x="87" y="30"/>
                    </a:cubicBezTo>
                    <a:cubicBezTo>
                      <a:pt x="89" y="29"/>
                      <a:pt x="89" y="29"/>
                      <a:pt x="89" y="29"/>
                    </a:cubicBezTo>
                    <a:cubicBezTo>
                      <a:pt x="90" y="29"/>
                      <a:pt x="90" y="29"/>
                      <a:pt x="91" y="29"/>
                    </a:cubicBezTo>
                    <a:cubicBezTo>
                      <a:pt x="92" y="30"/>
                      <a:pt x="92" y="27"/>
                      <a:pt x="92" y="30"/>
                    </a:cubicBezTo>
                    <a:cubicBezTo>
                      <a:pt x="92" y="32"/>
                      <a:pt x="91" y="33"/>
                      <a:pt x="93" y="33"/>
                    </a:cubicBezTo>
                    <a:cubicBezTo>
                      <a:pt x="95" y="34"/>
                      <a:pt x="93" y="34"/>
                      <a:pt x="95" y="34"/>
                    </a:cubicBezTo>
                    <a:cubicBezTo>
                      <a:pt x="97" y="34"/>
                      <a:pt x="97" y="34"/>
                      <a:pt x="98" y="34"/>
                    </a:cubicBezTo>
                    <a:cubicBezTo>
                      <a:pt x="99" y="35"/>
                      <a:pt x="99" y="36"/>
                      <a:pt x="101" y="36"/>
                    </a:cubicBezTo>
                    <a:cubicBezTo>
                      <a:pt x="102" y="36"/>
                      <a:pt x="100" y="38"/>
                      <a:pt x="102" y="36"/>
                    </a:cubicBezTo>
                    <a:cubicBezTo>
                      <a:pt x="104" y="33"/>
                      <a:pt x="100" y="33"/>
                      <a:pt x="104" y="33"/>
                    </a:cubicBezTo>
                    <a:cubicBezTo>
                      <a:pt x="108" y="34"/>
                      <a:pt x="109" y="35"/>
                      <a:pt x="109" y="34"/>
                    </a:cubicBezTo>
                    <a:cubicBezTo>
                      <a:pt x="110" y="34"/>
                      <a:pt x="110" y="35"/>
                      <a:pt x="112" y="34"/>
                    </a:cubicBezTo>
                    <a:cubicBezTo>
                      <a:pt x="113" y="33"/>
                      <a:pt x="114" y="33"/>
                      <a:pt x="114" y="33"/>
                    </a:cubicBezTo>
                    <a:cubicBezTo>
                      <a:pt x="115" y="34"/>
                      <a:pt x="115" y="35"/>
                      <a:pt x="116" y="34"/>
                    </a:cubicBezTo>
                    <a:cubicBezTo>
                      <a:pt x="116" y="32"/>
                      <a:pt x="117" y="33"/>
                      <a:pt x="116" y="32"/>
                    </a:cubicBezTo>
                    <a:cubicBezTo>
                      <a:pt x="114" y="31"/>
                      <a:pt x="113" y="32"/>
                      <a:pt x="113" y="30"/>
                    </a:cubicBezTo>
                    <a:cubicBezTo>
                      <a:pt x="112" y="29"/>
                      <a:pt x="114" y="29"/>
                      <a:pt x="112" y="29"/>
                    </a:cubicBezTo>
                    <a:cubicBezTo>
                      <a:pt x="110" y="29"/>
                      <a:pt x="111" y="29"/>
                      <a:pt x="109" y="28"/>
                    </a:cubicBezTo>
                    <a:cubicBezTo>
                      <a:pt x="108" y="28"/>
                      <a:pt x="106" y="30"/>
                      <a:pt x="106" y="28"/>
                    </a:cubicBezTo>
                    <a:cubicBezTo>
                      <a:pt x="105" y="27"/>
                      <a:pt x="102" y="29"/>
                      <a:pt x="105" y="27"/>
                    </a:cubicBezTo>
                    <a:cubicBezTo>
                      <a:pt x="108" y="24"/>
                      <a:pt x="107" y="23"/>
                      <a:pt x="109" y="24"/>
                    </a:cubicBezTo>
                    <a:cubicBezTo>
                      <a:pt x="110" y="24"/>
                      <a:pt x="110" y="26"/>
                      <a:pt x="111" y="25"/>
                    </a:cubicBezTo>
                    <a:cubicBezTo>
                      <a:pt x="112" y="24"/>
                      <a:pt x="114" y="23"/>
                      <a:pt x="112" y="22"/>
                    </a:cubicBezTo>
                    <a:cubicBezTo>
                      <a:pt x="110" y="20"/>
                      <a:pt x="112" y="21"/>
                      <a:pt x="109" y="20"/>
                    </a:cubicBezTo>
                    <a:cubicBezTo>
                      <a:pt x="107" y="19"/>
                      <a:pt x="105" y="24"/>
                      <a:pt x="104" y="23"/>
                    </a:cubicBezTo>
                    <a:cubicBezTo>
                      <a:pt x="103" y="22"/>
                      <a:pt x="103" y="22"/>
                      <a:pt x="102" y="22"/>
                    </a:cubicBezTo>
                    <a:cubicBezTo>
                      <a:pt x="101" y="23"/>
                      <a:pt x="101" y="24"/>
                      <a:pt x="101" y="26"/>
                    </a:cubicBezTo>
                    <a:cubicBezTo>
                      <a:pt x="101" y="27"/>
                      <a:pt x="102" y="27"/>
                      <a:pt x="100" y="26"/>
                    </a:cubicBezTo>
                    <a:cubicBezTo>
                      <a:pt x="98" y="25"/>
                      <a:pt x="103" y="26"/>
                      <a:pt x="98" y="24"/>
                    </a:cubicBezTo>
                    <a:cubicBezTo>
                      <a:pt x="93" y="22"/>
                      <a:pt x="91" y="23"/>
                      <a:pt x="91" y="23"/>
                    </a:cubicBezTo>
                    <a:cubicBezTo>
                      <a:pt x="90" y="24"/>
                      <a:pt x="89" y="24"/>
                      <a:pt x="88" y="24"/>
                    </a:cubicBezTo>
                    <a:cubicBezTo>
                      <a:pt x="88" y="25"/>
                      <a:pt x="90" y="26"/>
                      <a:pt x="88" y="25"/>
                    </a:cubicBezTo>
                    <a:cubicBezTo>
                      <a:pt x="86" y="24"/>
                      <a:pt x="84" y="26"/>
                      <a:pt x="84" y="26"/>
                    </a:cubicBezTo>
                    <a:cubicBezTo>
                      <a:pt x="84" y="26"/>
                      <a:pt x="83" y="25"/>
                      <a:pt x="83" y="26"/>
                    </a:cubicBezTo>
                    <a:cubicBezTo>
                      <a:pt x="82" y="27"/>
                      <a:pt x="80" y="27"/>
                      <a:pt x="79" y="27"/>
                    </a:cubicBezTo>
                    <a:cubicBezTo>
                      <a:pt x="78" y="26"/>
                      <a:pt x="76" y="27"/>
                      <a:pt x="78" y="25"/>
                    </a:cubicBezTo>
                    <a:cubicBezTo>
                      <a:pt x="80" y="22"/>
                      <a:pt x="78" y="24"/>
                      <a:pt x="81" y="23"/>
                    </a:cubicBezTo>
                    <a:cubicBezTo>
                      <a:pt x="84" y="21"/>
                      <a:pt x="88" y="21"/>
                      <a:pt x="84" y="20"/>
                    </a:cubicBezTo>
                    <a:cubicBezTo>
                      <a:pt x="81" y="20"/>
                      <a:pt x="86" y="20"/>
                      <a:pt x="82" y="17"/>
                    </a:cubicBezTo>
                    <a:cubicBezTo>
                      <a:pt x="77" y="15"/>
                      <a:pt x="77" y="18"/>
                      <a:pt x="77" y="15"/>
                    </a:cubicBezTo>
                    <a:cubicBezTo>
                      <a:pt x="77" y="12"/>
                      <a:pt x="76" y="12"/>
                      <a:pt x="75" y="12"/>
                    </a:cubicBezTo>
                    <a:cubicBezTo>
                      <a:pt x="74" y="12"/>
                      <a:pt x="71" y="13"/>
                      <a:pt x="70" y="13"/>
                    </a:cubicBezTo>
                    <a:cubicBezTo>
                      <a:pt x="69" y="13"/>
                      <a:pt x="70" y="14"/>
                      <a:pt x="68" y="13"/>
                    </a:cubicBezTo>
                    <a:cubicBezTo>
                      <a:pt x="66" y="11"/>
                      <a:pt x="65" y="13"/>
                      <a:pt x="66" y="11"/>
                    </a:cubicBezTo>
                    <a:cubicBezTo>
                      <a:pt x="67" y="9"/>
                      <a:pt x="67" y="9"/>
                      <a:pt x="68" y="8"/>
                    </a:cubicBezTo>
                    <a:cubicBezTo>
                      <a:pt x="70" y="7"/>
                      <a:pt x="69" y="2"/>
                      <a:pt x="73" y="4"/>
                    </a:cubicBezTo>
                    <a:cubicBezTo>
                      <a:pt x="76" y="6"/>
                      <a:pt x="75" y="5"/>
                      <a:pt x="77" y="5"/>
                    </a:cubicBezTo>
                    <a:cubicBezTo>
                      <a:pt x="80" y="6"/>
                      <a:pt x="81" y="5"/>
                      <a:pt x="81" y="5"/>
                    </a:cubicBezTo>
                    <a:cubicBezTo>
                      <a:pt x="81" y="4"/>
                      <a:pt x="78" y="3"/>
                      <a:pt x="78" y="3"/>
                    </a:cubicBezTo>
                    <a:cubicBezTo>
                      <a:pt x="78" y="3"/>
                      <a:pt x="77" y="3"/>
                      <a:pt x="78" y="2"/>
                    </a:cubicBezTo>
                    <a:cubicBezTo>
                      <a:pt x="78" y="2"/>
                      <a:pt x="79" y="1"/>
                      <a:pt x="79" y="1"/>
                    </a:cubicBezTo>
                    <a:cubicBezTo>
                      <a:pt x="78" y="0"/>
                      <a:pt x="78" y="0"/>
                      <a:pt x="78" y="0"/>
                    </a:cubicBezTo>
                    <a:cubicBezTo>
                      <a:pt x="78" y="0"/>
                      <a:pt x="68" y="0"/>
                      <a:pt x="6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283"/>
              <p:cNvSpPr/>
              <p:nvPr/>
            </p:nvSpPr>
            <p:spPr bwMode="auto">
              <a:xfrm>
                <a:off x="6307138" y="3024188"/>
                <a:ext cx="173038" cy="203200"/>
              </a:xfrm>
              <a:custGeom>
                <a:avLst/>
                <a:gdLst>
                  <a:gd name="T0" fmla="*/ 33 w 46"/>
                  <a:gd name="T1" fmla="*/ 3 h 54"/>
                  <a:gd name="T2" fmla="*/ 33 w 46"/>
                  <a:gd name="T3" fmla="*/ 20 h 54"/>
                  <a:gd name="T4" fmla="*/ 18 w 46"/>
                  <a:gd name="T5" fmla="*/ 31 h 54"/>
                  <a:gd name="T6" fmla="*/ 0 w 46"/>
                  <a:gd name="T7" fmla="*/ 45 h 54"/>
                  <a:gd name="T8" fmla="*/ 46 w 46"/>
                  <a:gd name="T9" fmla="*/ 54 h 54"/>
                  <a:gd name="T10" fmla="*/ 46 w 46"/>
                  <a:gd name="T11" fmla="*/ 0 h 54"/>
                  <a:gd name="T12" fmla="*/ 33 w 46"/>
                  <a:gd name="T13" fmla="*/ 3 h 54"/>
                </a:gdLst>
                <a:ahLst/>
                <a:cxnLst>
                  <a:cxn ang="0">
                    <a:pos x="T0" y="T1"/>
                  </a:cxn>
                  <a:cxn ang="0">
                    <a:pos x="T2" y="T3"/>
                  </a:cxn>
                  <a:cxn ang="0">
                    <a:pos x="T4" y="T5"/>
                  </a:cxn>
                  <a:cxn ang="0">
                    <a:pos x="T6" y="T7"/>
                  </a:cxn>
                  <a:cxn ang="0">
                    <a:pos x="T8" y="T9"/>
                  </a:cxn>
                  <a:cxn ang="0">
                    <a:pos x="T10" y="T11"/>
                  </a:cxn>
                  <a:cxn ang="0">
                    <a:pos x="T12" y="T13"/>
                  </a:cxn>
                </a:cxnLst>
                <a:rect l="0" t="0" r="r" b="b"/>
                <a:pathLst>
                  <a:path w="46" h="54">
                    <a:moveTo>
                      <a:pt x="33" y="3"/>
                    </a:moveTo>
                    <a:cubicBezTo>
                      <a:pt x="33" y="20"/>
                      <a:pt x="33" y="20"/>
                      <a:pt x="33" y="20"/>
                    </a:cubicBezTo>
                    <a:cubicBezTo>
                      <a:pt x="33" y="20"/>
                      <a:pt x="28" y="28"/>
                      <a:pt x="18" y="31"/>
                    </a:cubicBezTo>
                    <a:cubicBezTo>
                      <a:pt x="9" y="35"/>
                      <a:pt x="0" y="40"/>
                      <a:pt x="0" y="45"/>
                    </a:cubicBezTo>
                    <a:cubicBezTo>
                      <a:pt x="1" y="50"/>
                      <a:pt x="14" y="54"/>
                      <a:pt x="46" y="54"/>
                    </a:cubicBezTo>
                    <a:cubicBezTo>
                      <a:pt x="46" y="0"/>
                      <a:pt x="46" y="0"/>
                      <a:pt x="46" y="0"/>
                    </a:cubicBezTo>
                    <a:lnTo>
                      <a:pt x="3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284"/>
              <p:cNvSpPr/>
              <p:nvPr/>
            </p:nvSpPr>
            <p:spPr bwMode="auto">
              <a:xfrm>
                <a:off x="6456363" y="3024188"/>
                <a:ext cx="169863" cy="203200"/>
              </a:xfrm>
              <a:custGeom>
                <a:avLst/>
                <a:gdLst>
                  <a:gd name="T0" fmla="*/ 12 w 45"/>
                  <a:gd name="T1" fmla="*/ 3 h 54"/>
                  <a:gd name="T2" fmla="*/ 12 w 45"/>
                  <a:gd name="T3" fmla="*/ 20 h 54"/>
                  <a:gd name="T4" fmla="*/ 25 w 45"/>
                  <a:gd name="T5" fmla="*/ 31 h 54"/>
                  <a:gd name="T6" fmla="*/ 44 w 45"/>
                  <a:gd name="T7" fmla="*/ 45 h 54"/>
                  <a:gd name="T8" fmla="*/ 0 w 45"/>
                  <a:gd name="T9" fmla="*/ 54 h 54"/>
                  <a:gd name="T10" fmla="*/ 0 w 45"/>
                  <a:gd name="T11" fmla="*/ 0 h 54"/>
                  <a:gd name="T12" fmla="*/ 12 w 45"/>
                  <a:gd name="T13" fmla="*/ 3 h 54"/>
                </a:gdLst>
                <a:ahLst/>
                <a:cxnLst>
                  <a:cxn ang="0">
                    <a:pos x="T0" y="T1"/>
                  </a:cxn>
                  <a:cxn ang="0">
                    <a:pos x="T2" y="T3"/>
                  </a:cxn>
                  <a:cxn ang="0">
                    <a:pos x="T4" y="T5"/>
                  </a:cxn>
                  <a:cxn ang="0">
                    <a:pos x="T6" y="T7"/>
                  </a:cxn>
                  <a:cxn ang="0">
                    <a:pos x="T8" y="T9"/>
                  </a:cxn>
                  <a:cxn ang="0">
                    <a:pos x="T10" y="T11"/>
                  </a:cxn>
                  <a:cxn ang="0">
                    <a:pos x="T12" y="T13"/>
                  </a:cxn>
                </a:cxnLst>
                <a:rect l="0" t="0" r="r" b="b"/>
                <a:pathLst>
                  <a:path w="45" h="54">
                    <a:moveTo>
                      <a:pt x="12" y="3"/>
                    </a:moveTo>
                    <a:cubicBezTo>
                      <a:pt x="12" y="20"/>
                      <a:pt x="12" y="20"/>
                      <a:pt x="12" y="20"/>
                    </a:cubicBezTo>
                    <a:cubicBezTo>
                      <a:pt x="12" y="20"/>
                      <a:pt x="15" y="28"/>
                      <a:pt x="25" y="31"/>
                    </a:cubicBezTo>
                    <a:cubicBezTo>
                      <a:pt x="34" y="35"/>
                      <a:pt x="45" y="40"/>
                      <a:pt x="44" y="45"/>
                    </a:cubicBezTo>
                    <a:cubicBezTo>
                      <a:pt x="43" y="50"/>
                      <a:pt x="25" y="54"/>
                      <a:pt x="0" y="54"/>
                    </a:cubicBezTo>
                    <a:cubicBezTo>
                      <a:pt x="0" y="0"/>
                      <a:pt x="0" y="0"/>
                      <a:pt x="0" y="0"/>
                    </a:cubicBezTo>
                    <a:lnTo>
                      <a:pt x="1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285"/>
              <p:cNvSpPr/>
              <p:nvPr/>
            </p:nvSpPr>
            <p:spPr bwMode="auto">
              <a:xfrm>
                <a:off x="6172200" y="2424113"/>
                <a:ext cx="611188" cy="619125"/>
              </a:xfrm>
              <a:custGeom>
                <a:avLst/>
                <a:gdLst>
                  <a:gd name="T0" fmla="*/ 120 w 163"/>
                  <a:gd name="T1" fmla="*/ 9 h 165"/>
                  <a:gd name="T2" fmla="*/ 153 w 163"/>
                  <a:gd name="T3" fmla="*/ 74 h 165"/>
                  <a:gd name="T4" fmla="*/ 72 w 163"/>
                  <a:gd name="T5" fmla="*/ 155 h 165"/>
                  <a:gd name="T6" fmla="*/ 8 w 163"/>
                  <a:gd name="T7" fmla="*/ 123 h 165"/>
                  <a:gd name="T8" fmla="*/ 0 w 163"/>
                  <a:gd name="T9" fmla="*/ 129 h 165"/>
                  <a:gd name="T10" fmla="*/ 72 w 163"/>
                  <a:gd name="T11" fmla="*/ 165 h 165"/>
                  <a:gd name="T12" fmla="*/ 163 w 163"/>
                  <a:gd name="T13" fmla="*/ 74 h 165"/>
                  <a:gd name="T14" fmla="*/ 126 w 163"/>
                  <a:gd name="T15" fmla="*/ 0 h 165"/>
                  <a:gd name="T16" fmla="*/ 120 w 163"/>
                  <a:gd name="T17" fmla="*/ 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5">
                    <a:moveTo>
                      <a:pt x="120" y="9"/>
                    </a:moveTo>
                    <a:cubicBezTo>
                      <a:pt x="140" y="24"/>
                      <a:pt x="153" y="47"/>
                      <a:pt x="153" y="74"/>
                    </a:cubicBezTo>
                    <a:cubicBezTo>
                      <a:pt x="153" y="119"/>
                      <a:pt x="117" y="155"/>
                      <a:pt x="72" y="155"/>
                    </a:cubicBezTo>
                    <a:cubicBezTo>
                      <a:pt x="46" y="155"/>
                      <a:pt x="23" y="142"/>
                      <a:pt x="8" y="123"/>
                    </a:cubicBezTo>
                    <a:cubicBezTo>
                      <a:pt x="0" y="129"/>
                      <a:pt x="0" y="129"/>
                      <a:pt x="0" y="129"/>
                    </a:cubicBezTo>
                    <a:cubicBezTo>
                      <a:pt x="16" y="151"/>
                      <a:pt x="43" y="165"/>
                      <a:pt x="72" y="165"/>
                    </a:cubicBezTo>
                    <a:cubicBezTo>
                      <a:pt x="122" y="165"/>
                      <a:pt x="163" y="124"/>
                      <a:pt x="163" y="74"/>
                    </a:cubicBezTo>
                    <a:cubicBezTo>
                      <a:pt x="163" y="44"/>
                      <a:pt x="149" y="17"/>
                      <a:pt x="126" y="0"/>
                    </a:cubicBezTo>
                    <a:lnTo>
                      <a:pt x="12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286"/>
              <p:cNvSpPr>
                <a:spLocks noEditPoints="1"/>
              </p:cNvSpPr>
              <p:nvPr/>
            </p:nvSpPr>
            <p:spPr bwMode="auto">
              <a:xfrm>
                <a:off x="6175375" y="2436813"/>
                <a:ext cx="544513" cy="542925"/>
              </a:xfrm>
              <a:custGeom>
                <a:avLst/>
                <a:gdLst>
                  <a:gd name="T0" fmla="*/ 72 w 145"/>
                  <a:gd name="T1" fmla="*/ 0 h 145"/>
                  <a:gd name="T2" fmla="*/ 0 w 145"/>
                  <a:gd name="T3" fmla="*/ 73 h 145"/>
                  <a:gd name="T4" fmla="*/ 72 w 145"/>
                  <a:gd name="T5" fmla="*/ 145 h 145"/>
                  <a:gd name="T6" fmla="*/ 145 w 145"/>
                  <a:gd name="T7" fmla="*/ 73 h 145"/>
                  <a:gd name="T8" fmla="*/ 72 w 145"/>
                  <a:gd name="T9" fmla="*/ 0 h 145"/>
                  <a:gd name="T10" fmla="*/ 72 w 145"/>
                  <a:gd name="T11" fmla="*/ 142 h 145"/>
                  <a:gd name="T12" fmla="*/ 3 w 145"/>
                  <a:gd name="T13" fmla="*/ 73 h 145"/>
                  <a:gd name="T14" fmla="*/ 72 w 145"/>
                  <a:gd name="T15" fmla="*/ 4 h 145"/>
                  <a:gd name="T16" fmla="*/ 141 w 145"/>
                  <a:gd name="T17" fmla="*/ 73 h 145"/>
                  <a:gd name="T18" fmla="*/ 72 w 145"/>
                  <a:gd name="T19" fmla="*/ 14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2" y="0"/>
                    </a:moveTo>
                    <a:cubicBezTo>
                      <a:pt x="32" y="0"/>
                      <a:pt x="0" y="33"/>
                      <a:pt x="0" y="73"/>
                    </a:cubicBezTo>
                    <a:cubicBezTo>
                      <a:pt x="0" y="113"/>
                      <a:pt x="32" y="145"/>
                      <a:pt x="72" y="145"/>
                    </a:cubicBezTo>
                    <a:cubicBezTo>
                      <a:pt x="112" y="145"/>
                      <a:pt x="145" y="113"/>
                      <a:pt x="145" y="73"/>
                    </a:cubicBezTo>
                    <a:cubicBezTo>
                      <a:pt x="145" y="33"/>
                      <a:pt x="112" y="0"/>
                      <a:pt x="72" y="0"/>
                    </a:cubicBezTo>
                    <a:close/>
                    <a:moveTo>
                      <a:pt x="72" y="142"/>
                    </a:moveTo>
                    <a:cubicBezTo>
                      <a:pt x="34" y="142"/>
                      <a:pt x="3" y="111"/>
                      <a:pt x="3" y="73"/>
                    </a:cubicBezTo>
                    <a:cubicBezTo>
                      <a:pt x="3" y="35"/>
                      <a:pt x="34" y="4"/>
                      <a:pt x="72" y="4"/>
                    </a:cubicBezTo>
                    <a:cubicBezTo>
                      <a:pt x="110" y="4"/>
                      <a:pt x="141" y="35"/>
                      <a:pt x="141" y="73"/>
                    </a:cubicBezTo>
                    <a:cubicBezTo>
                      <a:pt x="141" y="111"/>
                      <a:pt x="110" y="142"/>
                      <a:pt x="7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287"/>
              <p:cNvSpPr/>
              <p:nvPr/>
            </p:nvSpPr>
            <p:spPr bwMode="auto">
              <a:xfrm>
                <a:off x="6161087" y="2447926"/>
                <a:ext cx="608013" cy="531813"/>
              </a:xfrm>
              <a:custGeom>
                <a:avLst/>
                <a:gdLst>
                  <a:gd name="T0" fmla="*/ 47 w 162"/>
                  <a:gd name="T1" fmla="*/ 11 h 142"/>
                  <a:gd name="T2" fmla="*/ 44 w 162"/>
                  <a:gd name="T3" fmla="*/ 17 h 142"/>
                  <a:gd name="T4" fmla="*/ 41 w 162"/>
                  <a:gd name="T5" fmla="*/ 21 h 142"/>
                  <a:gd name="T6" fmla="*/ 38 w 162"/>
                  <a:gd name="T7" fmla="*/ 19 h 142"/>
                  <a:gd name="T8" fmla="*/ 37 w 162"/>
                  <a:gd name="T9" fmla="*/ 23 h 142"/>
                  <a:gd name="T10" fmla="*/ 30 w 162"/>
                  <a:gd name="T11" fmla="*/ 25 h 142"/>
                  <a:gd name="T12" fmla="*/ 26 w 162"/>
                  <a:gd name="T13" fmla="*/ 30 h 142"/>
                  <a:gd name="T14" fmla="*/ 19 w 162"/>
                  <a:gd name="T15" fmla="*/ 38 h 142"/>
                  <a:gd name="T16" fmla="*/ 15 w 162"/>
                  <a:gd name="T17" fmla="*/ 44 h 142"/>
                  <a:gd name="T18" fmla="*/ 19 w 162"/>
                  <a:gd name="T19" fmla="*/ 48 h 142"/>
                  <a:gd name="T20" fmla="*/ 19 w 162"/>
                  <a:gd name="T21" fmla="*/ 50 h 142"/>
                  <a:gd name="T22" fmla="*/ 16 w 162"/>
                  <a:gd name="T23" fmla="*/ 47 h 142"/>
                  <a:gd name="T24" fmla="*/ 13 w 162"/>
                  <a:gd name="T25" fmla="*/ 43 h 142"/>
                  <a:gd name="T26" fmla="*/ 12 w 162"/>
                  <a:gd name="T27" fmla="*/ 49 h 142"/>
                  <a:gd name="T28" fmla="*/ 13 w 162"/>
                  <a:gd name="T29" fmla="*/ 60 h 142"/>
                  <a:gd name="T30" fmla="*/ 17 w 162"/>
                  <a:gd name="T31" fmla="*/ 57 h 142"/>
                  <a:gd name="T32" fmla="*/ 23 w 162"/>
                  <a:gd name="T33" fmla="*/ 63 h 142"/>
                  <a:gd name="T34" fmla="*/ 29 w 162"/>
                  <a:gd name="T35" fmla="*/ 70 h 142"/>
                  <a:gd name="T36" fmla="*/ 36 w 162"/>
                  <a:gd name="T37" fmla="*/ 75 h 142"/>
                  <a:gd name="T38" fmla="*/ 44 w 162"/>
                  <a:gd name="T39" fmla="*/ 84 h 142"/>
                  <a:gd name="T40" fmla="*/ 41 w 162"/>
                  <a:gd name="T41" fmla="*/ 96 h 142"/>
                  <a:gd name="T42" fmla="*/ 35 w 162"/>
                  <a:gd name="T43" fmla="*/ 111 h 142"/>
                  <a:gd name="T44" fmla="*/ 37 w 162"/>
                  <a:gd name="T45" fmla="*/ 121 h 142"/>
                  <a:gd name="T46" fmla="*/ 33 w 162"/>
                  <a:gd name="T47" fmla="*/ 122 h 142"/>
                  <a:gd name="T48" fmla="*/ 23 w 162"/>
                  <a:gd name="T49" fmla="*/ 106 h 142"/>
                  <a:gd name="T50" fmla="*/ 12 w 162"/>
                  <a:gd name="T51" fmla="*/ 81 h 142"/>
                  <a:gd name="T52" fmla="*/ 8 w 162"/>
                  <a:gd name="T53" fmla="*/ 62 h 142"/>
                  <a:gd name="T54" fmla="*/ 53 w 162"/>
                  <a:gd name="T55" fmla="*/ 131 h 142"/>
                  <a:gd name="T56" fmla="*/ 64 w 162"/>
                  <a:gd name="T57" fmla="*/ 129 h 142"/>
                  <a:gd name="T58" fmla="*/ 79 w 162"/>
                  <a:gd name="T59" fmla="*/ 127 h 142"/>
                  <a:gd name="T60" fmla="*/ 77 w 162"/>
                  <a:gd name="T61" fmla="*/ 134 h 142"/>
                  <a:gd name="T62" fmla="*/ 86 w 162"/>
                  <a:gd name="T63" fmla="*/ 133 h 142"/>
                  <a:gd name="T64" fmla="*/ 99 w 162"/>
                  <a:gd name="T65" fmla="*/ 131 h 142"/>
                  <a:gd name="T66" fmla="*/ 98 w 162"/>
                  <a:gd name="T67" fmla="*/ 2 h 142"/>
                  <a:gd name="T68" fmla="*/ 140 w 162"/>
                  <a:gd name="T69" fmla="*/ 46 h 142"/>
                  <a:gd name="T70" fmla="*/ 135 w 162"/>
                  <a:gd name="T71" fmla="*/ 42 h 142"/>
                  <a:gd name="T72" fmla="*/ 129 w 162"/>
                  <a:gd name="T73" fmla="*/ 53 h 142"/>
                  <a:gd name="T74" fmla="*/ 121 w 162"/>
                  <a:gd name="T75" fmla="*/ 43 h 142"/>
                  <a:gd name="T76" fmla="*/ 124 w 162"/>
                  <a:gd name="T77" fmla="*/ 53 h 142"/>
                  <a:gd name="T78" fmla="*/ 133 w 162"/>
                  <a:gd name="T79" fmla="*/ 56 h 142"/>
                  <a:gd name="T80" fmla="*/ 129 w 162"/>
                  <a:gd name="T81" fmla="*/ 72 h 142"/>
                  <a:gd name="T82" fmla="*/ 125 w 162"/>
                  <a:gd name="T83" fmla="*/ 88 h 142"/>
                  <a:gd name="T84" fmla="*/ 120 w 162"/>
                  <a:gd name="T85" fmla="*/ 98 h 142"/>
                  <a:gd name="T86" fmla="*/ 105 w 162"/>
                  <a:gd name="T87" fmla="*/ 110 h 142"/>
                  <a:gd name="T88" fmla="*/ 101 w 162"/>
                  <a:gd name="T89" fmla="*/ 99 h 142"/>
                  <a:gd name="T90" fmla="*/ 102 w 162"/>
                  <a:gd name="T91" fmla="*/ 86 h 142"/>
                  <a:gd name="T92" fmla="*/ 96 w 162"/>
                  <a:gd name="T93" fmla="*/ 72 h 142"/>
                  <a:gd name="T94" fmla="*/ 89 w 162"/>
                  <a:gd name="T95" fmla="*/ 64 h 142"/>
                  <a:gd name="T96" fmla="*/ 71 w 162"/>
                  <a:gd name="T97" fmla="*/ 65 h 142"/>
                  <a:gd name="T98" fmla="*/ 64 w 162"/>
                  <a:gd name="T99" fmla="*/ 55 h 142"/>
                  <a:gd name="T100" fmla="*/ 71 w 162"/>
                  <a:gd name="T101" fmla="*/ 35 h 142"/>
                  <a:gd name="T102" fmla="*/ 85 w 162"/>
                  <a:gd name="T103" fmla="*/ 30 h 142"/>
                  <a:gd name="T104" fmla="*/ 93 w 162"/>
                  <a:gd name="T105" fmla="*/ 33 h 142"/>
                  <a:gd name="T106" fmla="*/ 104 w 162"/>
                  <a:gd name="T107" fmla="*/ 33 h 142"/>
                  <a:gd name="T108" fmla="*/ 116 w 162"/>
                  <a:gd name="T109" fmla="*/ 32 h 142"/>
                  <a:gd name="T110" fmla="*/ 105 w 162"/>
                  <a:gd name="T111" fmla="*/ 27 h 142"/>
                  <a:gd name="T112" fmla="*/ 104 w 162"/>
                  <a:gd name="T113" fmla="*/ 23 h 142"/>
                  <a:gd name="T114" fmla="*/ 91 w 162"/>
                  <a:gd name="T115" fmla="*/ 23 h 142"/>
                  <a:gd name="T116" fmla="*/ 79 w 162"/>
                  <a:gd name="T117" fmla="*/ 27 h 142"/>
                  <a:gd name="T118" fmla="*/ 77 w 162"/>
                  <a:gd name="T119" fmla="*/ 15 h 142"/>
                  <a:gd name="T120" fmla="*/ 68 w 162"/>
                  <a:gd name="T121" fmla="*/ 8 h 142"/>
                  <a:gd name="T122" fmla="*/ 78 w 162"/>
                  <a:gd name="T123"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42">
                    <a:moveTo>
                      <a:pt x="66" y="1"/>
                    </a:moveTo>
                    <a:cubicBezTo>
                      <a:pt x="66" y="1"/>
                      <a:pt x="42" y="4"/>
                      <a:pt x="25" y="23"/>
                    </a:cubicBezTo>
                    <a:cubicBezTo>
                      <a:pt x="25" y="23"/>
                      <a:pt x="38" y="10"/>
                      <a:pt x="46" y="10"/>
                    </a:cubicBezTo>
                    <a:cubicBezTo>
                      <a:pt x="47" y="10"/>
                      <a:pt x="47" y="10"/>
                      <a:pt x="47" y="10"/>
                    </a:cubicBezTo>
                    <a:cubicBezTo>
                      <a:pt x="47" y="10"/>
                      <a:pt x="47" y="11"/>
                      <a:pt x="47" y="11"/>
                    </a:cubicBezTo>
                    <a:cubicBezTo>
                      <a:pt x="47" y="11"/>
                      <a:pt x="46" y="13"/>
                      <a:pt x="46" y="13"/>
                    </a:cubicBezTo>
                    <a:cubicBezTo>
                      <a:pt x="46" y="13"/>
                      <a:pt x="46" y="15"/>
                      <a:pt x="46" y="15"/>
                    </a:cubicBezTo>
                    <a:cubicBezTo>
                      <a:pt x="45" y="15"/>
                      <a:pt x="45" y="15"/>
                      <a:pt x="45" y="15"/>
                    </a:cubicBezTo>
                    <a:cubicBezTo>
                      <a:pt x="45" y="15"/>
                      <a:pt x="44" y="16"/>
                      <a:pt x="44" y="16"/>
                    </a:cubicBezTo>
                    <a:cubicBezTo>
                      <a:pt x="44" y="16"/>
                      <a:pt x="44" y="16"/>
                      <a:pt x="44" y="17"/>
                    </a:cubicBezTo>
                    <a:cubicBezTo>
                      <a:pt x="44" y="17"/>
                      <a:pt x="44" y="18"/>
                      <a:pt x="44" y="18"/>
                    </a:cubicBezTo>
                    <a:cubicBezTo>
                      <a:pt x="44" y="19"/>
                      <a:pt x="44" y="19"/>
                      <a:pt x="44" y="19"/>
                    </a:cubicBezTo>
                    <a:cubicBezTo>
                      <a:pt x="44" y="20"/>
                      <a:pt x="44" y="20"/>
                      <a:pt x="44" y="20"/>
                    </a:cubicBezTo>
                    <a:cubicBezTo>
                      <a:pt x="43" y="21"/>
                      <a:pt x="43" y="21"/>
                      <a:pt x="43" y="21"/>
                    </a:cubicBezTo>
                    <a:cubicBezTo>
                      <a:pt x="43" y="21"/>
                      <a:pt x="41" y="21"/>
                      <a:pt x="41" y="21"/>
                    </a:cubicBezTo>
                    <a:cubicBezTo>
                      <a:pt x="40" y="21"/>
                      <a:pt x="40" y="20"/>
                      <a:pt x="40" y="20"/>
                    </a:cubicBezTo>
                    <a:cubicBezTo>
                      <a:pt x="42" y="19"/>
                      <a:pt x="42" y="19"/>
                      <a:pt x="42" y="19"/>
                    </a:cubicBezTo>
                    <a:cubicBezTo>
                      <a:pt x="42" y="19"/>
                      <a:pt x="42" y="19"/>
                      <a:pt x="41" y="18"/>
                    </a:cubicBezTo>
                    <a:cubicBezTo>
                      <a:pt x="41" y="18"/>
                      <a:pt x="41" y="17"/>
                      <a:pt x="40" y="17"/>
                    </a:cubicBezTo>
                    <a:cubicBezTo>
                      <a:pt x="40" y="18"/>
                      <a:pt x="38" y="19"/>
                      <a:pt x="38" y="19"/>
                    </a:cubicBezTo>
                    <a:cubicBezTo>
                      <a:pt x="37" y="19"/>
                      <a:pt x="37" y="19"/>
                      <a:pt x="37" y="19"/>
                    </a:cubicBezTo>
                    <a:cubicBezTo>
                      <a:pt x="37" y="19"/>
                      <a:pt x="37" y="21"/>
                      <a:pt x="37" y="21"/>
                    </a:cubicBezTo>
                    <a:cubicBezTo>
                      <a:pt x="37" y="21"/>
                      <a:pt x="38" y="21"/>
                      <a:pt x="38" y="21"/>
                    </a:cubicBezTo>
                    <a:cubicBezTo>
                      <a:pt x="38" y="21"/>
                      <a:pt x="38" y="22"/>
                      <a:pt x="38" y="22"/>
                    </a:cubicBezTo>
                    <a:cubicBezTo>
                      <a:pt x="38" y="23"/>
                      <a:pt x="37" y="23"/>
                      <a:pt x="37" y="23"/>
                    </a:cubicBezTo>
                    <a:cubicBezTo>
                      <a:pt x="37" y="23"/>
                      <a:pt x="37" y="24"/>
                      <a:pt x="36" y="24"/>
                    </a:cubicBezTo>
                    <a:cubicBezTo>
                      <a:pt x="36" y="23"/>
                      <a:pt x="35" y="23"/>
                      <a:pt x="34" y="23"/>
                    </a:cubicBezTo>
                    <a:cubicBezTo>
                      <a:pt x="34" y="23"/>
                      <a:pt x="33" y="23"/>
                      <a:pt x="33" y="23"/>
                    </a:cubicBezTo>
                    <a:cubicBezTo>
                      <a:pt x="32" y="23"/>
                      <a:pt x="32" y="23"/>
                      <a:pt x="32" y="23"/>
                    </a:cubicBezTo>
                    <a:cubicBezTo>
                      <a:pt x="32" y="24"/>
                      <a:pt x="30" y="25"/>
                      <a:pt x="30" y="25"/>
                    </a:cubicBezTo>
                    <a:cubicBezTo>
                      <a:pt x="30" y="25"/>
                      <a:pt x="30" y="25"/>
                      <a:pt x="30" y="25"/>
                    </a:cubicBezTo>
                    <a:cubicBezTo>
                      <a:pt x="30" y="26"/>
                      <a:pt x="29" y="27"/>
                      <a:pt x="29" y="27"/>
                    </a:cubicBezTo>
                    <a:cubicBezTo>
                      <a:pt x="29" y="27"/>
                      <a:pt x="29" y="27"/>
                      <a:pt x="27" y="28"/>
                    </a:cubicBezTo>
                    <a:cubicBezTo>
                      <a:pt x="26" y="28"/>
                      <a:pt x="26" y="28"/>
                      <a:pt x="26" y="28"/>
                    </a:cubicBezTo>
                    <a:cubicBezTo>
                      <a:pt x="26" y="30"/>
                      <a:pt x="26" y="30"/>
                      <a:pt x="26" y="30"/>
                    </a:cubicBezTo>
                    <a:cubicBezTo>
                      <a:pt x="26" y="30"/>
                      <a:pt x="25" y="30"/>
                      <a:pt x="24" y="31"/>
                    </a:cubicBezTo>
                    <a:cubicBezTo>
                      <a:pt x="24" y="32"/>
                      <a:pt x="22" y="33"/>
                      <a:pt x="22" y="33"/>
                    </a:cubicBezTo>
                    <a:cubicBezTo>
                      <a:pt x="21" y="33"/>
                      <a:pt x="21" y="34"/>
                      <a:pt x="20" y="34"/>
                    </a:cubicBezTo>
                    <a:cubicBezTo>
                      <a:pt x="20" y="35"/>
                      <a:pt x="20" y="36"/>
                      <a:pt x="20" y="36"/>
                    </a:cubicBezTo>
                    <a:cubicBezTo>
                      <a:pt x="20" y="37"/>
                      <a:pt x="19" y="38"/>
                      <a:pt x="19" y="38"/>
                    </a:cubicBezTo>
                    <a:cubicBezTo>
                      <a:pt x="19" y="39"/>
                      <a:pt x="19" y="40"/>
                      <a:pt x="19" y="40"/>
                    </a:cubicBezTo>
                    <a:cubicBezTo>
                      <a:pt x="18" y="40"/>
                      <a:pt x="18" y="41"/>
                      <a:pt x="17" y="41"/>
                    </a:cubicBezTo>
                    <a:cubicBezTo>
                      <a:pt x="17" y="41"/>
                      <a:pt x="16" y="41"/>
                      <a:pt x="15" y="42"/>
                    </a:cubicBezTo>
                    <a:cubicBezTo>
                      <a:pt x="15" y="42"/>
                      <a:pt x="14" y="43"/>
                      <a:pt x="14" y="43"/>
                    </a:cubicBezTo>
                    <a:cubicBezTo>
                      <a:pt x="14" y="43"/>
                      <a:pt x="15" y="44"/>
                      <a:pt x="15" y="44"/>
                    </a:cubicBezTo>
                    <a:cubicBezTo>
                      <a:pt x="16" y="44"/>
                      <a:pt x="16" y="44"/>
                      <a:pt x="16" y="44"/>
                    </a:cubicBezTo>
                    <a:cubicBezTo>
                      <a:pt x="16" y="44"/>
                      <a:pt x="17" y="46"/>
                      <a:pt x="17" y="46"/>
                    </a:cubicBezTo>
                    <a:cubicBezTo>
                      <a:pt x="17" y="46"/>
                      <a:pt x="16" y="47"/>
                      <a:pt x="17" y="47"/>
                    </a:cubicBezTo>
                    <a:cubicBezTo>
                      <a:pt x="17" y="47"/>
                      <a:pt x="18" y="47"/>
                      <a:pt x="18" y="47"/>
                    </a:cubicBezTo>
                    <a:cubicBezTo>
                      <a:pt x="19" y="48"/>
                      <a:pt x="19" y="48"/>
                      <a:pt x="19" y="48"/>
                    </a:cubicBezTo>
                    <a:cubicBezTo>
                      <a:pt x="20" y="49"/>
                      <a:pt x="20" y="49"/>
                      <a:pt x="20" y="49"/>
                    </a:cubicBezTo>
                    <a:cubicBezTo>
                      <a:pt x="21" y="49"/>
                      <a:pt x="21" y="49"/>
                      <a:pt x="21" y="49"/>
                    </a:cubicBezTo>
                    <a:cubicBezTo>
                      <a:pt x="21" y="49"/>
                      <a:pt x="21" y="50"/>
                      <a:pt x="21" y="50"/>
                    </a:cubicBezTo>
                    <a:cubicBezTo>
                      <a:pt x="20" y="50"/>
                      <a:pt x="20" y="51"/>
                      <a:pt x="20" y="51"/>
                    </a:cubicBezTo>
                    <a:cubicBezTo>
                      <a:pt x="20" y="51"/>
                      <a:pt x="20" y="51"/>
                      <a:pt x="19" y="50"/>
                    </a:cubicBezTo>
                    <a:cubicBezTo>
                      <a:pt x="19" y="50"/>
                      <a:pt x="19" y="49"/>
                      <a:pt x="19" y="49"/>
                    </a:cubicBezTo>
                    <a:cubicBezTo>
                      <a:pt x="18" y="49"/>
                      <a:pt x="18" y="50"/>
                      <a:pt x="17" y="49"/>
                    </a:cubicBezTo>
                    <a:cubicBezTo>
                      <a:pt x="17" y="49"/>
                      <a:pt x="17" y="49"/>
                      <a:pt x="16" y="49"/>
                    </a:cubicBezTo>
                    <a:cubicBezTo>
                      <a:pt x="16" y="48"/>
                      <a:pt x="16" y="49"/>
                      <a:pt x="16" y="48"/>
                    </a:cubicBezTo>
                    <a:cubicBezTo>
                      <a:pt x="16" y="48"/>
                      <a:pt x="16" y="47"/>
                      <a:pt x="16" y="47"/>
                    </a:cubicBezTo>
                    <a:cubicBezTo>
                      <a:pt x="16" y="47"/>
                      <a:pt x="15" y="46"/>
                      <a:pt x="15" y="46"/>
                    </a:cubicBezTo>
                    <a:cubicBezTo>
                      <a:pt x="15" y="46"/>
                      <a:pt x="15" y="47"/>
                      <a:pt x="15" y="46"/>
                    </a:cubicBezTo>
                    <a:cubicBezTo>
                      <a:pt x="14" y="45"/>
                      <a:pt x="14" y="45"/>
                      <a:pt x="14" y="45"/>
                    </a:cubicBezTo>
                    <a:cubicBezTo>
                      <a:pt x="13" y="45"/>
                      <a:pt x="13" y="45"/>
                      <a:pt x="13" y="45"/>
                    </a:cubicBezTo>
                    <a:cubicBezTo>
                      <a:pt x="13" y="44"/>
                      <a:pt x="13" y="44"/>
                      <a:pt x="13" y="43"/>
                    </a:cubicBezTo>
                    <a:cubicBezTo>
                      <a:pt x="13" y="43"/>
                      <a:pt x="14" y="42"/>
                      <a:pt x="14" y="42"/>
                    </a:cubicBezTo>
                    <a:cubicBezTo>
                      <a:pt x="14" y="41"/>
                      <a:pt x="14" y="39"/>
                      <a:pt x="14" y="39"/>
                    </a:cubicBezTo>
                    <a:cubicBezTo>
                      <a:pt x="14" y="39"/>
                      <a:pt x="12" y="44"/>
                      <a:pt x="11" y="47"/>
                    </a:cubicBezTo>
                    <a:cubicBezTo>
                      <a:pt x="11" y="47"/>
                      <a:pt x="12" y="47"/>
                      <a:pt x="12" y="48"/>
                    </a:cubicBezTo>
                    <a:cubicBezTo>
                      <a:pt x="12" y="48"/>
                      <a:pt x="12" y="49"/>
                      <a:pt x="12" y="49"/>
                    </a:cubicBezTo>
                    <a:cubicBezTo>
                      <a:pt x="12" y="50"/>
                      <a:pt x="12" y="50"/>
                      <a:pt x="12" y="51"/>
                    </a:cubicBezTo>
                    <a:cubicBezTo>
                      <a:pt x="12" y="53"/>
                      <a:pt x="12" y="54"/>
                      <a:pt x="12" y="54"/>
                    </a:cubicBezTo>
                    <a:cubicBezTo>
                      <a:pt x="12" y="55"/>
                      <a:pt x="11" y="56"/>
                      <a:pt x="11" y="56"/>
                    </a:cubicBezTo>
                    <a:cubicBezTo>
                      <a:pt x="11" y="57"/>
                      <a:pt x="12" y="58"/>
                      <a:pt x="12" y="59"/>
                    </a:cubicBezTo>
                    <a:cubicBezTo>
                      <a:pt x="12" y="59"/>
                      <a:pt x="12" y="59"/>
                      <a:pt x="13" y="60"/>
                    </a:cubicBezTo>
                    <a:cubicBezTo>
                      <a:pt x="13" y="60"/>
                      <a:pt x="12" y="61"/>
                      <a:pt x="13" y="60"/>
                    </a:cubicBezTo>
                    <a:cubicBezTo>
                      <a:pt x="14" y="59"/>
                      <a:pt x="14" y="58"/>
                      <a:pt x="14" y="58"/>
                    </a:cubicBezTo>
                    <a:cubicBezTo>
                      <a:pt x="15" y="57"/>
                      <a:pt x="15" y="57"/>
                      <a:pt x="15" y="57"/>
                    </a:cubicBezTo>
                    <a:cubicBezTo>
                      <a:pt x="15" y="57"/>
                      <a:pt x="15" y="57"/>
                      <a:pt x="16" y="57"/>
                    </a:cubicBezTo>
                    <a:cubicBezTo>
                      <a:pt x="17" y="57"/>
                      <a:pt x="17" y="57"/>
                      <a:pt x="17" y="57"/>
                    </a:cubicBezTo>
                    <a:cubicBezTo>
                      <a:pt x="18" y="58"/>
                      <a:pt x="17" y="59"/>
                      <a:pt x="17" y="59"/>
                    </a:cubicBezTo>
                    <a:cubicBezTo>
                      <a:pt x="18" y="59"/>
                      <a:pt x="20" y="58"/>
                      <a:pt x="20" y="58"/>
                    </a:cubicBezTo>
                    <a:cubicBezTo>
                      <a:pt x="21" y="58"/>
                      <a:pt x="21" y="58"/>
                      <a:pt x="21" y="59"/>
                    </a:cubicBezTo>
                    <a:cubicBezTo>
                      <a:pt x="22" y="60"/>
                      <a:pt x="22" y="61"/>
                      <a:pt x="22" y="61"/>
                    </a:cubicBezTo>
                    <a:cubicBezTo>
                      <a:pt x="23" y="62"/>
                      <a:pt x="23" y="63"/>
                      <a:pt x="23" y="63"/>
                    </a:cubicBezTo>
                    <a:cubicBezTo>
                      <a:pt x="23" y="64"/>
                      <a:pt x="25" y="64"/>
                      <a:pt x="25" y="64"/>
                    </a:cubicBezTo>
                    <a:cubicBezTo>
                      <a:pt x="25" y="64"/>
                      <a:pt x="27" y="65"/>
                      <a:pt x="27" y="65"/>
                    </a:cubicBezTo>
                    <a:cubicBezTo>
                      <a:pt x="28" y="65"/>
                      <a:pt x="27" y="66"/>
                      <a:pt x="28" y="66"/>
                    </a:cubicBezTo>
                    <a:cubicBezTo>
                      <a:pt x="29" y="66"/>
                      <a:pt x="29" y="68"/>
                      <a:pt x="29" y="68"/>
                    </a:cubicBezTo>
                    <a:cubicBezTo>
                      <a:pt x="29" y="68"/>
                      <a:pt x="30" y="70"/>
                      <a:pt x="29" y="70"/>
                    </a:cubicBezTo>
                    <a:cubicBezTo>
                      <a:pt x="29" y="70"/>
                      <a:pt x="29" y="71"/>
                      <a:pt x="30" y="71"/>
                    </a:cubicBezTo>
                    <a:cubicBezTo>
                      <a:pt x="30" y="71"/>
                      <a:pt x="32" y="72"/>
                      <a:pt x="32" y="72"/>
                    </a:cubicBezTo>
                    <a:cubicBezTo>
                      <a:pt x="32" y="72"/>
                      <a:pt x="31" y="73"/>
                      <a:pt x="32" y="73"/>
                    </a:cubicBezTo>
                    <a:cubicBezTo>
                      <a:pt x="33" y="74"/>
                      <a:pt x="35" y="74"/>
                      <a:pt x="35" y="74"/>
                    </a:cubicBezTo>
                    <a:cubicBezTo>
                      <a:pt x="35" y="75"/>
                      <a:pt x="34" y="76"/>
                      <a:pt x="36" y="75"/>
                    </a:cubicBezTo>
                    <a:cubicBezTo>
                      <a:pt x="37" y="75"/>
                      <a:pt x="38" y="75"/>
                      <a:pt x="39" y="76"/>
                    </a:cubicBezTo>
                    <a:cubicBezTo>
                      <a:pt x="40" y="76"/>
                      <a:pt x="39" y="77"/>
                      <a:pt x="41" y="78"/>
                    </a:cubicBezTo>
                    <a:cubicBezTo>
                      <a:pt x="43" y="79"/>
                      <a:pt x="43" y="79"/>
                      <a:pt x="44" y="79"/>
                    </a:cubicBezTo>
                    <a:cubicBezTo>
                      <a:pt x="44" y="80"/>
                      <a:pt x="45" y="80"/>
                      <a:pt x="45" y="81"/>
                    </a:cubicBezTo>
                    <a:cubicBezTo>
                      <a:pt x="45" y="82"/>
                      <a:pt x="44" y="83"/>
                      <a:pt x="44" y="84"/>
                    </a:cubicBezTo>
                    <a:cubicBezTo>
                      <a:pt x="43" y="84"/>
                      <a:pt x="42" y="86"/>
                      <a:pt x="42" y="87"/>
                    </a:cubicBezTo>
                    <a:cubicBezTo>
                      <a:pt x="41" y="87"/>
                      <a:pt x="41" y="88"/>
                      <a:pt x="41" y="89"/>
                    </a:cubicBezTo>
                    <a:cubicBezTo>
                      <a:pt x="42" y="90"/>
                      <a:pt x="42" y="91"/>
                      <a:pt x="42" y="91"/>
                    </a:cubicBezTo>
                    <a:cubicBezTo>
                      <a:pt x="42" y="92"/>
                      <a:pt x="43" y="94"/>
                      <a:pt x="42" y="94"/>
                    </a:cubicBezTo>
                    <a:cubicBezTo>
                      <a:pt x="42" y="95"/>
                      <a:pt x="41" y="96"/>
                      <a:pt x="41" y="96"/>
                    </a:cubicBezTo>
                    <a:cubicBezTo>
                      <a:pt x="41" y="96"/>
                      <a:pt x="42" y="97"/>
                      <a:pt x="42" y="98"/>
                    </a:cubicBezTo>
                    <a:cubicBezTo>
                      <a:pt x="41" y="99"/>
                      <a:pt x="39" y="100"/>
                      <a:pt x="39" y="100"/>
                    </a:cubicBezTo>
                    <a:cubicBezTo>
                      <a:pt x="38" y="100"/>
                      <a:pt x="37" y="102"/>
                      <a:pt x="37" y="102"/>
                    </a:cubicBezTo>
                    <a:cubicBezTo>
                      <a:pt x="37" y="102"/>
                      <a:pt x="37" y="104"/>
                      <a:pt x="37" y="105"/>
                    </a:cubicBezTo>
                    <a:cubicBezTo>
                      <a:pt x="37" y="105"/>
                      <a:pt x="34" y="110"/>
                      <a:pt x="35" y="111"/>
                    </a:cubicBezTo>
                    <a:cubicBezTo>
                      <a:pt x="36" y="112"/>
                      <a:pt x="36" y="113"/>
                      <a:pt x="36" y="114"/>
                    </a:cubicBezTo>
                    <a:cubicBezTo>
                      <a:pt x="35" y="114"/>
                      <a:pt x="35" y="114"/>
                      <a:pt x="35" y="115"/>
                    </a:cubicBezTo>
                    <a:cubicBezTo>
                      <a:pt x="35" y="115"/>
                      <a:pt x="33" y="115"/>
                      <a:pt x="34" y="116"/>
                    </a:cubicBezTo>
                    <a:cubicBezTo>
                      <a:pt x="35" y="118"/>
                      <a:pt x="36" y="118"/>
                      <a:pt x="36" y="119"/>
                    </a:cubicBezTo>
                    <a:cubicBezTo>
                      <a:pt x="36" y="120"/>
                      <a:pt x="36" y="120"/>
                      <a:pt x="37" y="121"/>
                    </a:cubicBezTo>
                    <a:cubicBezTo>
                      <a:pt x="38" y="122"/>
                      <a:pt x="38" y="123"/>
                      <a:pt x="39" y="124"/>
                    </a:cubicBezTo>
                    <a:cubicBezTo>
                      <a:pt x="40" y="124"/>
                      <a:pt x="40" y="125"/>
                      <a:pt x="40" y="126"/>
                    </a:cubicBezTo>
                    <a:cubicBezTo>
                      <a:pt x="40" y="126"/>
                      <a:pt x="42" y="128"/>
                      <a:pt x="40" y="127"/>
                    </a:cubicBezTo>
                    <a:cubicBezTo>
                      <a:pt x="38" y="125"/>
                      <a:pt x="40" y="127"/>
                      <a:pt x="37" y="125"/>
                    </a:cubicBezTo>
                    <a:cubicBezTo>
                      <a:pt x="35" y="122"/>
                      <a:pt x="34" y="123"/>
                      <a:pt x="33" y="122"/>
                    </a:cubicBezTo>
                    <a:cubicBezTo>
                      <a:pt x="32" y="121"/>
                      <a:pt x="34" y="125"/>
                      <a:pt x="31" y="120"/>
                    </a:cubicBezTo>
                    <a:cubicBezTo>
                      <a:pt x="29" y="114"/>
                      <a:pt x="29" y="115"/>
                      <a:pt x="28" y="114"/>
                    </a:cubicBezTo>
                    <a:cubicBezTo>
                      <a:pt x="28" y="113"/>
                      <a:pt x="28" y="114"/>
                      <a:pt x="27" y="111"/>
                    </a:cubicBezTo>
                    <a:cubicBezTo>
                      <a:pt x="25" y="108"/>
                      <a:pt x="26" y="110"/>
                      <a:pt x="25" y="108"/>
                    </a:cubicBezTo>
                    <a:cubicBezTo>
                      <a:pt x="24" y="107"/>
                      <a:pt x="24" y="109"/>
                      <a:pt x="23" y="106"/>
                    </a:cubicBezTo>
                    <a:cubicBezTo>
                      <a:pt x="22" y="103"/>
                      <a:pt x="22" y="105"/>
                      <a:pt x="21" y="101"/>
                    </a:cubicBezTo>
                    <a:cubicBezTo>
                      <a:pt x="20" y="97"/>
                      <a:pt x="22" y="97"/>
                      <a:pt x="20" y="96"/>
                    </a:cubicBezTo>
                    <a:cubicBezTo>
                      <a:pt x="18" y="94"/>
                      <a:pt x="18" y="95"/>
                      <a:pt x="17" y="93"/>
                    </a:cubicBezTo>
                    <a:cubicBezTo>
                      <a:pt x="17" y="92"/>
                      <a:pt x="18" y="93"/>
                      <a:pt x="16" y="90"/>
                    </a:cubicBezTo>
                    <a:cubicBezTo>
                      <a:pt x="14" y="87"/>
                      <a:pt x="12" y="86"/>
                      <a:pt x="12" y="81"/>
                    </a:cubicBezTo>
                    <a:cubicBezTo>
                      <a:pt x="12" y="75"/>
                      <a:pt x="12" y="74"/>
                      <a:pt x="12" y="74"/>
                    </a:cubicBezTo>
                    <a:cubicBezTo>
                      <a:pt x="12" y="74"/>
                      <a:pt x="9" y="72"/>
                      <a:pt x="10" y="69"/>
                    </a:cubicBezTo>
                    <a:cubicBezTo>
                      <a:pt x="11" y="66"/>
                      <a:pt x="11" y="67"/>
                      <a:pt x="11" y="66"/>
                    </a:cubicBezTo>
                    <a:cubicBezTo>
                      <a:pt x="11" y="65"/>
                      <a:pt x="10" y="65"/>
                      <a:pt x="9" y="64"/>
                    </a:cubicBezTo>
                    <a:cubicBezTo>
                      <a:pt x="9" y="63"/>
                      <a:pt x="8" y="63"/>
                      <a:pt x="8" y="62"/>
                    </a:cubicBezTo>
                    <a:cubicBezTo>
                      <a:pt x="8" y="61"/>
                      <a:pt x="8" y="60"/>
                      <a:pt x="8" y="60"/>
                    </a:cubicBezTo>
                    <a:cubicBezTo>
                      <a:pt x="7" y="60"/>
                      <a:pt x="7" y="60"/>
                      <a:pt x="7" y="60"/>
                    </a:cubicBezTo>
                    <a:cubicBezTo>
                      <a:pt x="7" y="60"/>
                      <a:pt x="0" y="130"/>
                      <a:pt x="70" y="140"/>
                    </a:cubicBezTo>
                    <a:cubicBezTo>
                      <a:pt x="70" y="140"/>
                      <a:pt x="54" y="137"/>
                      <a:pt x="52" y="134"/>
                    </a:cubicBezTo>
                    <a:cubicBezTo>
                      <a:pt x="52" y="134"/>
                      <a:pt x="52" y="131"/>
                      <a:pt x="53" y="131"/>
                    </a:cubicBezTo>
                    <a:cubicBezTo>
                      <a:pt x="53" y="131"/>
                      <a:pt x="54" y="131"/>
                      <a:pt x="55" y="131"/>
                    </a:cubicBezTo>
                    <a:cubicBezTo>
                      <a:pt x="56" y="130"/>
                      <a:pt x="57" y="129"/>
                      <a:pt x="57" y="129"/>
                    </a:cubicBezTo>
                    <a:cubicBezTo>
                      <a:pt x="57" y="130"/>
                      <a:pt x="57" y="130"/>
                      <a:pt x="57" y="130"/>
                    </a:cubicBezTo>
                    <a:cubicBezTo>
                      <a:pt x="57" y="130"/>
                      <a:pt x="57" y="130"/>
                      <a:pt x="60" y="130"/>
                    </a:cubicBezTo>
                    <a:cubicBezTo>
                      <a:pt x="63" y="129"/>
                      <a:pt x="63" y="130"/>
                      <a:pt x="64" y="129"/>
                    </a:cubicBezTo>
                    <a:cubicBezTo>
                      <a:pt x="65" y="129"/>
                      <a:pt x="66" y="126"/>
                      <a:pt x="67" y="128"/>
                    </a:cubicBezTo>
                    <a:cubicBezTo>
                      <a:pt x="68" y="129"/>
                      <a:pt x="66" y="128"/>
                      <a:pt x="68" y="129"/>
                    </a:cubicBezTo>
                    <a:cubicBezTo>
                      <a:pt x="69" y="130"/>
                      <a:pt x="72" y="129"/>
                      <a:pt x="72" y="129"/>
                    </a:cubicBezTo>
                    <a:cubicBezTo>
                      <a:pt x="72" y="129"/>
                      <a:pt x="77" y="129"/>
                      <a:pt x="77" y="129"/>
                    </a:cubicBezTo>
                    <a:cubicBezTo>
                      <a:pt x="78" y="128"/>
                      <a:pt x="78" y="127"/>
                      <a:pt x="79" y="127"/>
                    </a:cubicBezTo>
                    <a:cubicBezTo>
                      <a:pt x="80" y="128"/>
                      <a:pt x="80" y="129"/>
                      <a:pt x="80" y="129"/>
                    </a:cubicBezTo>
                    <a:cubicBezTo>
                      <a:pt x="77" y="130"/>
                      <a:pt x="77" y="130"/>
                      <a:pt x="77" y="130"/>
                    </a:cubicBezTo>
                    <a:cubicBezTo>
                      <a:pt x="75" y="132"/>
                      <a:pt x="75" y="132"/>
                      <a:pt x="75" y="132"/>
                    </a:cubicBezTo>
                    <a:cubicBezTo>
                      <a:pt x="75" y="132"/>
                      <a:pt x="74" y="133"/>
                      <a:pt x="75" y="133"/>
                    </a:cubicBezTo>
                    <a:cubicBezTo>
                      <a:pt x="76" y="134"/>
                      <a:pt x="76" y="133"/>
                      <a:pt x="77" y="134"/>
                    </a:cubicBezTo>
                    <a:cubicBezTo>
                      <a:pt x="79" y="134"/>
                      <a:pt x="81" y="136"/>
                      <a:pt x="82" y="135"/>
                    </a:cubicBezTo>
                    <a:cubicBezTo>
                      <a:pt x="83" y="133"/>
                      <a:pt x="83" y="133"/>
                      <a:pt x="83" y="132"/>
                    </a:cubicBezTo>
                    <a:cubicBezTo>
                      <a:pt x="84" y="131"/>
                      <a:pt x="84" y="130"/>
                      <a:pt x="85" y="130"/>
                    </a:cubicBezTo>
                    <a:cubicBezTo>
                      <a:pt x="86" y="130"/>
                      <a:pt x="87" y="131"/>
                      <a:pt x="87" y="131"/>
                    </a:cubicBezTo>
                    <a:cubicBezTo>
                      <a:pt x="86" y="133"/>
                      <a:pt x="86" y="133"/>
                      <a:pt x="86" y="133"/>
                    </a:cubicBezTo>
                    <a:cubicBezTo>
                      <a:pt x="86" y="133"/>
                      <a:pt x="88" y="133"/>
                      <a:pt x="89" y="133"/>
                    </a:cubicBezTo>
                    <a:cubicBezTo>
                      <a:pt x="90" y="133"/>
                      <a:pt x="90" y="134"/>
                      <a:pt x="91" y="133"/>
                    </a:cubicBezTo>
                    <a:cubicBezTo>
                      <a:pt x="92" y="132"/>
                      <a:pt x="92" y="132"/>
                      <a:pt x="94" y="132"/>
                    </a:cubicBezTo>
                    <a:cubicBezTo>
                      <a:pt x="95" y="131"/>
                      <a:pt x="96" y="131"/>
                      <a:pt x="97" y="131"/>
                    </a:cubicBezTo>
                    <a:cubicBezTo>
                      <a:pt x="97" y="131"/>
                      <a:pt x="98" y="131"/>
                      <a:pt x="99" y="131"/>
                    </a:cubicBezTo>
                    <a:cubicBezTo>
                      <a:pt x="99" y="131"/>
                      <a:pt x="102" y="133"/>
                      <a:pt x="102" y="133"/>
                    </a:cubicBezTo>
                    <a:cubicBezTo>
                      <a:pt x="103" y="133"/>
                      <a:pt x="106" y="133"/>
                      <a:pt x="106" y="133"/>
                    </a:cubicBezTo>
                    <a:cubicBezTo>
                      <a:pt x="106" y="133"/>
                      <a:pt x="98" y="140"/>
                      <a:pt x="81" y="140"/>
                    </a:cubicBezTo>
                    <a:cubicBezTo>
                      <a:pt x="81" y="140"/>
                      <a:pt x="119" y="142"/>
                      <a:pt x="141" y="105"/>
                    </a:cubicBezTo>
                    <a:cubicBezTo>
                      <a:pt x="162" y="67"/>
                      <a:pt x="147" y="19"/>
                      <a:pt x="98" y="2"/>
                    </a:cubicBezTo>
                    <a:cubicBezTo>
                      <a:pt x="98" y="2"/>
                      <a:pt x="135" y="16"/>
                      <a:pt x="145" y="51"/>
                    </a:cubicBezTo>
                    <a:cubicBezTo>
                      <a:pt x="144" y="52"/>
                      <a:pt x="144" y="52"/>
                      <a:pt x="144" y="52"/>
                    </a:cubicBezTo>
                    <a:cubicBezTo>
                      <a:pt x="143" y="51"/>
                      <a:pt x="143" y="51"/>
                      <a:pt x="143" y="50"/>
                    </a:cubicBezTo>
                    <a:cubicBezTo>
                      <a:pt x="142" y="48"/>
                      <a:pt x="142" y="48"/>
                      <a:pt x="142" y="47"/>
                    </a:cubicBezTo>
                    <a:cubicBezTo>
                      <a:pt x="141" y="46"/>
                      <a:pt x="141" y="47"/>
                      <a:pt x="140" y="46"/>
                    </a:cubicBezTo>
                    <a:cubicBezTo>
                      <a:pt x="140" y="45"/>
                      <a:pt x="139" y="45"/>
                      <a:pt x="139" y="44"/>
                    </a:cubicBezTo>
                    <a:cubicBezTo>
                      <a:pt x="138" y="44"/>
                      <a:pt x="137" y="41"/>
                      <a:pt x="137" y="41"/>
                    </a:cubicBezTo>
                    <a:cubicBezTo>
                      <a:pt x="136" y="40"/>
                      <a:pt x="135" y="40"/>
                      <a:pt x="134" y="40"/>
                    </a:cubicBezTo>
                    <a:cubicBezTo>
                      <a:pt x="134" y="40"/>
                      <a:pt x="134" y="39"/>
                      <a:pt x="134" y="40"/>
                    </a:cubicBezTo>
                    <a:cubicBezTo>
                      <a:pt x="133" y="40"/>
                      <a:pt x="135" y="42"/>
                      <a:pt x="135" y="42"/>
                    </a:cubicBezTo>
                    <a:cubicBezTo>
                      <a:pt x="135" y="44"/>
                      <a:pt x="135" y="44"/>
                      <a:pt x="135" y="44"/>
                    </a:cubicBezTo>
                    <a:cubicBezTo>
                      <a:pt x="135" y="44"/>
                      <a:pt x="136" y="47"/>
                      <a:pt x="136" y="47"/>
                    </a:cubicBezTo>
                    <a:cubicBezTo>
                      <a:pt x="136" y="48"/>
                      <a:pt x="135" y="50"/>
                      <a:pt x="135" y="50"/>
                    </a:cubicBezTo>
                    <a:cubicBezTo>
                      <a:pt x="135" y="50"/>
                      <a:pt x="134" y="52"/>
                      <a:pt x="134" y="52"/>
                    </a:cubicBezTo>
                    <a:cubicBezTo>
                      <a:pt x="133" y="53"/>
                      <a:pt x="129" y="53"/>
                      <a:pt x="129" y="53"/>
                    </a:cubicBezTo>
                    <a:cubicBezTo>
                      <a:pt x="129" y="53"/>
                      <a:pt x="128" y="52"/>
                      <a:pt x="127" y="51"/>
                    </a:cubicBezTo>
                    <a:cubicBezTo>
                      <a:pt x="127" y="50"/>
                      <a:pt x="125" y="49"/>
                      <a:pt x="124" y="49"/>
                    </a:cubicBezTo>
                    <a:cubicBezTo>
                      <a:pt x="124" y="48"/>
                      <a:pt x="125" y="47"/>
                      <a:pt x="124" y="46"/>
                    </a:cubicBezTo>
                    <a:cubicBezTo>
                      <a:pt x="123" y="45"/>
                      <a:pt x="124" y="45"/>
                      <a:pt x="122" y="44"/>
                    </a:cubicBezTo>
                    <a:cubicBezTo>
                      <a:pt x="121" y="43"/>
                      <a:pt x="121" y="43"/>
                      <a:pt x="121" y="43"/>
                    </a:cubicBezTo>
                    <a:cubicBezTo>
                      <a:pt x="121" y="43"/>
                      <a:pt x="118" y="42"/>
                      <a:pt x="119" y="43"/>
                    </a:cubicBezTo>
                    <a:cubicBezTo>
                      <a:pt x="120" y="45"/>
                      <a:pt x="119" y="47"/>
                      <a:pt x="120" y="47"/>
                    </a:cubicBezTo>
                    <a:cubicBezTo>
                      <a:pt x="121" y="47"/>
                      <a:pt x="121" y="47"/>
                      <a:pt x="122" y="48"/>
                    </a:cubicBezTo>
                    <a:cubicBezTo>
                      <a:pt x="122" y="49"/>
                      <a:pt x="123" y="50"/>
                      <a:pt x="123" y="51"/>
                    </a:cubicBezTo>
                    <a:cubicBezTo>
                      <a:pt x="124" y="51"/>
                      <a:pt x="124" y="53"/>
                      <a:pt x="124" y="53"/>
                    </a:cubicBezTo>
                    <a:cubicBezTo>
                      <a:pt x="125" y="54"/>
                      <a:pt x="127" y="53"/>
                      <a:pt x="127" y="54"/>
                    </a:cubicBezTo>
                    <a:cubicBezTo>
                      <a:pt x="127" y="55"/>
                      <a:pt x="126" y="56"/>
                      <a:pt x="127" y="57"/>
                    </a:cubicBezTo>
                    <a:cubicBezTo>
                      <a:pt x="128" y="57"/>
                      <a:pt x="128" y="57"/>
                      <a:pt x="129" y="57"/>
                    </a:cubicBezTo>
                    <a:cubicBezTo>
                      <a:pt x="129" y="57"/>
                      <a:pt x="129" y="57"/>
                      <a:pt x="130" y="57"/>
                    </a:cubicBezTo>
                    <a:cubicBezTo>
                      <a:pt x="131" y="56"/>
                      <a:pt x="133" y="56"/>
                      <a:pt x="133" y="56"/>
                    </a:cubicBezTo>
                    <a:cubicBezTo>
                      <a:pt x="133" y="56"/>
                      <a:pt x="134" y="58"/>
                      <a:pt x="134" y="58"/>
                    </a:cubicBezTo>
                    <a:cubicBezTo>
                      <a:pt x="134" y="59"/>
                      <a:pt x="134" y="61"/>
                      <a:pt x="134" y="61"/>
                    </a:cubicBezTo>
                    <a:cubicBezTo>
                      <a:pt x="132" y="64"/>
                      <a:pt x="132" y="64"/>
                      <a:pt x="132" y="64"/>
                    </a:cubicBezTo>
                    <a:cubicBezTo>
                      <a:pt x="132" y="64"/>
                      <a:pt x="132" y="69"/>
                      <a:pt x="132" y="69"/>
                    </a:cubicBezTo>
                    <a:cubicBezTo>
                      <a:pt x="131" y="69"/>
                      <a:pt x="130" y="71"/>
                      <a:pt x="129" y="72"/>
                    </a:cubicBezTo>
                    <a:cubicBezTo>
                      <a:pt x="129" y="72"/>
                      <a:pt x="129" y="75"/>
                      <a:pt x="129" y="75"/>
                    </a:cubicBezTo>
                    <a:cubicBezTo>
                      <a:pt x="127" y="77"/>
                      <a:pt x="127" y="77"/>
                      <a:pt x="127" y="77"/>
                    </a:cubicBezTo>
                    <a:cubicBezTo>
                      <a:pt x="127" y="77"/>
                      <a:pt x="127" y="80"/>
                      <a:pt x="127" y="80"/>
                    </a:cubicBezTo>
                    <a:cubicBezTo>
                      <a:pt x="127" y="81"/>
                      <a:pt x="128" y="84"/>
                      <a:pt x="127" y="85"/>
                    </a:cubicBezTo>
                    <a:cubicBezTo>
                      <a:pt x="127" y="86"/>
                      <a:pt x="125" y="88"/>
                      <a:pt x="125" y="88"/>
                    </a:cubicBezTo>
                    <a:cubicBezTo>
                      <a:pt x="125" y="88"/>
                      <a:pt x="128" y="90"/>
                      <a:pt x="126" y="90"/>
                    </a:cubicBezTo>
                    <a:cubicBezTo>
                      <a:pt x="125" y="91"/>
                      <a:pt x="124" y="93"/>
                      <a:pt x="123" y="93"/>
                    </a:cubicBezTo>
                    <a:cubicBezTo>
                      <a:pt x="123" y="94"/>
                      <a:pt x="123" y="95"/>
                      <a:pt x="122" y="95"/>
                    </a:cubicBezTo>
                    <a:cubicBezTo>
                      <a:pt x="121" y="95"/>
                      <a:pt x="120" y="95"/>
                      <a:pt x="120" y="96"/>
                    </a:cubicBezTo>
                    <a:cubicBezTo>
                      <a:pt x="120" y="96"/>
                      <a:pt x="120" y="98"/>
                      <a:pt x="120" y="98"/>
                    </a:cubicBezTo>
                    <a:cubicBezTo>
                      <a:pt x="117" y="102"/>
                      <a:pt x="117" y="102"/>
                      <a:pt x="117" y="102"/>
                    </a:cubicBezTo>
                    <a:cubicBezTo>
                      <a:pt x="114" y="105"/>
                      <a:pt x="114" y="105"/>
                      <a:pt x="114" y="105"/>
                    </a:cubicBezTo>
                    <a:cubicBezTo>
                      <a:pt x="114" y="105"/>
                      <a:pt x="115" y="106"/>
                      <a:pt x="114" y="106"/>
                    </a:cubicBezTo>
                    <a:cubicBezTo>
                      <a:pt x="113" y="107"/>
                      <a:pt x="109" y="108"/>
                      <a:pt x="109" y="108"/>
                    </a:cubicBezTo>
                    <a:cubicBezTo>
                      <a:pt x="108" y="109"/>
                      <a:pt x="106" y="110"/>
                      <a:pt x="105" y="110"/>
                    </a:cubicBezTo>
                    <a:cubicBezTo>
                      <a:pt x="104" y="110"/>
                      <a:pt x="105" y="112"/>
                      <a:pt x="104" y="110"/>
                    </a:cubicBezTo>
                    <a:cubicBezTo>
                      <a:pt x="103" y="108"/>
                      <a:pt x="104" y="109"/>
                      <a:pt x="103" y="107"/>
                    </a:cubicBezTo>
                    <a:cubicBezTo>
                      <a:pt x="101" y="104"/>
                      <a:pt x="101" y="106"/>
                      <a:pt x="101" y="104"/>
                    </a:cubicBezTo>
                    <a:cubicBezTo>
                      <a:pt x="101" y="102"/>
                      <a:pt x="102" y="104"/>
                      <a:pt x="101" y="102"/>
                    </a:cubicBezTo>
                    <a:cubicBezTo>
                      <a:pt x="101" y="100"/>
                      <a:pt x="102" y="102"/>
                      <a:pt x="101" y="99"/>
                    </a:cubicBezTo>
                    <a:cubicBezTo>
                      <a:pt x="100" y="97"/>
                      <a:pt x="100" y="98"/>
                      <a:pt x="99" y="97"/>
                    </a:cubicBezTo>
                    <a:cubicBezTo>
                      <a:pt x="97" y="95"/>
                      <a:pt x="96" y="97"/>
                      <a:pt x="97" y="94"/>
                    </a:cubicBezTo>
                    <a:cubicBezTo>
                      <a:pt x="98" y="92"/>
                      <a:pt x="98" y="94"/>
                      <a:pt x="98" y="92"/>
                    </a:cubicBezTo>
                    <a:cubicBezTo>
                      <a:pt x="99" y="90"/>
                      <a:pt x="98" y="90"/>
                      <a:pt x="99" y="89"/>
                    </a:cubicBezTo>
                    <a:cubicBezTo>
                      <a:pt x="101" y="88"/>
                      <a:pt x="102" y="88"/>
                      <a:pt x="102" y="86"/>
                    </a:cubicBezTo>
                    <a:cubicBezTo>
                      <a:pt x="101" y="85"/>
                      <a:pt x="101" y="84"/>
                      <a:pt x="101" y="84"/>
                    </a:cubicBezTo>
                    <a:cubicBezTo>
                      <a:pt x="101" y="83"/>
                      <a:pt x="99" y="81"/>
                      <a:pt x="99" y="81"/>
                    </a:cubicBezTo>
                    <a:cubicBezTo>
                      <a:pt x="99" y="80"/>
                      <a:pt x="99" y="81"/>
                      <a:pt x="98" y="79"/>
                    </a:cubicBezTo>
                    <a:cubicBezTo>
                      <a:pt x="97" y="78"/>
                      <a:pt x="96" y="77"/>
                      <a:pt x="96" y="77"/>
                    </a:cubicBezTo>
                    <a:cubicBezTo>
                      <a:pt x="96" y="77"/>
                      <a:pt x="96" y="74"/>
                      <a:pt x="96" y="72"/>
                    </a:cubicBezTo>
                    <a:cubicBezTo>
                      <a:pt x="96" y="71"/>
                      <a:pt x="96" y="73"/>
                      <a:pt x="96" y="71"/>
                    </a:cubicBezTo>
                    <a:cubicBezTo>
                      <a:pt x="97" y="69"/>
                      <a:pt x="97" y="67"/>
                      <a:pt x="97" y="67"/>
                    </a:cubicBezTo>
                    <a:cubicBezTo>
                      <a:pt x="97" y="67"/>
                      <a:pt x="94" y="66"/>
                      <a:pt x="93" y="66"/>
                    </a:cubicBezTo>
                    <a:cubicBezTo>
                      <a:pt x="92" y="66"/>
                      <a:pt x="92" y="68"/>
                      <a:pt x="91" y="66"/>
                    </a:cubicBezTo>
                    <a:cubicBezTo>
                      <a:pt x="89" y="65"/>
                      <a:pt x="90" y="64"/>
                      <a:pt x="89" y="64"/>
                    </a:cubicBezTo>
                    <a:cubicBezTo>
                      <a:pt x="89" y="64"/>
                      <a:pt x="88" y="64"/>
                      <a:pt x="87" y="64"/>
                    </a:cubicBezTo>
                    <a:cubicBezTo>
                      <a:pt x="86" y="65"/>
                      <a:pt x="84" y="65"/>
                      <a:pt x="83" y="66"/>
                    </a:cubicBezTo>
                    <a:cubicBezTo>
                      <a:pt x="81" y="66"/>
                      <a:pt x="81" y="66"/>
                      <a:pt x="79" y="66"/>
                    </a:cubicBezTo>
                    <a:cubicBezTo>
                      <a:pt x="77" y="66"/>
                      <a:pt x="75" y="67"/>
                      <a:pt x="73" y="66"/>
                    </a:cubicBezTo>
                    <a:cubicBezTo>
                      <a:pt x="72" y="65"/>
                      <a:pt x="71" y="66"/>
                      <a:pt x="71" y="65"/>
                    </a:cubicBezTo>
                    <a:cubicBezTo>
                      <a:pt x="70" y="63"/>
                      <a:pt x="71" y="63"/>
                      <a:pt x="69" y="62"/>
                    </a:cubicBezTo>
                    <a:cubicBezTo>
                      <a:pt x="68" y="61"/>
                      <a:pt x="67" y="62"/>
                      <a:pt x="67" y="61"/>
                    </a:cubicBezTo>
                    <a:cubicBezTo>
                      <a:pt x="67" y="59"/>
                      <a:pt x="68" y="59"/>
                      <a:pt x="67" y="58"/>
                    </a:cubicBezTo>
                    <a:cubicBezTo>
                      <a:pt x="66" y="57"/>
                      <a:pt x="67" y="59"/>
                      <a:pt x="66" y="57"/>
                    </a:cubicBezTo>
                    <a:cubicBezTo>
                      <a:pt x="64" y="55"/>
                      <a:pt x="63" y="56"/>
                      <a:pt x="64" y="55"/>
                    </a:cubicBezTo>
                    <a:cubicBezTo>
                      <a:pt x="64" y="53"/>
                      <a:pt x="65" y="54"/>
                      <a:pt x="65" y="52"/>
                    </a:cubicBezTo>
                    <a:cubicBezTo>
                      <a:pt x="65" y="50"/>
                      <a:pt x="68" y="53"/>
                      <a:pt x="66" y="49"/>
                    </a:cubicBezTo>
                    <a:cubicBezTo>
                      <a:pt x="64" y="45"/>
                      <a:pt x="64" y="46"/>
                      <a:pt x="66" y="43"/>
                    </a:cubicBezTo>
                    <a:cubicBezTo>
                      <a:pt x="67" y="40"/>
                      <a:pt x="69" y="39"/>
                      <a:pt x="70" y="38"/>
                    </a:cubicBezTo>
                    <a:cubicBezTo>
                      <a:pt x="70" y="38"/>
                      <a:pt x="71" y="36"/>
                      <a:pt x="71" y="35"/>
                    </a:cubicBezTo>
                    <a:cubicBezTo>
                      <a:pt x="72" y="35"/>
                      <a:pt x="72" y="34"/>
                      <a:pt x="73" y="35"/>
                    </a:cubicBezTo>
                    <a:cubicBezTo>
                      <a:pt x="75" y="35"/>
                      <a:pt x="76" y="34"/>
                      <a:pt x="77" y="33"/>
                    </a:cubicBezTo>
                    <a:cubicBezTo>
                      <a:pt x="78" y="32"/>
                      <a:pt x="80" y="31"/>
                      <a:pt x="80" y="30"/>
                    </a:cubicBezTo>
                    <a:cubicBezTo>
                      <a:pt x="81" y="30"/>
                      <a:pt x="81" y="31"/>
                      <a:pt x="82" y="30"/>
                    </a:cubicBezTo>
                    <a:cubicBezTo>
                      <a:pt x="84" y="30"/>
                      <a:pt x="84" y="30"/>
                      <a:pt x="85" y="30"/>
                    </a:cubicBezTo>
                    <a:cubicBezTo>
                      <a:pt x="86" y="30"/>
                      <a:pt x="84" y="30"/>
                      <a:pt x="87" y="30"/>
                    </a:cubicBezTo>
                    <a:cubicBezTo>
                      <a:pt x="89" y="29"/>
                      <a:pt x="89" y="29"/>
                      <a:pt x="89" y="29"/>
                    </a:cubicBezTo>
                    <a:cubicBezTo>
                      <a:pt x="90" y="29"/>
                      <a:pt x="90" y="29"/>
                      <a:pt x="91" y="29"/>
                    </a:cubicBezTo>
                    <a:cubicBezTo>
                      <a:pt x="92" y="30"/>
                      <a:pt x="92" y="27"/>
                      <a:pt x="92" y="30"/>
                    </a:cubicBezTo>
                    <a:cubicBezTo>
                      <a:pt x="92" y="32"/>
                      <a:pt x="91" y="33"/>
                      <a:pt x="93" y="33"/>
                    </a:cubicBezTo>
                    <a:cubicBezTo>
                      <a:pt x="95" y="34"/>
                      <a:pt x="93" y="34"/>
                      <a:pt x="95" y="34"/>
                    </a:cubicBezTo>
                    <a:cubicBezTo>
                      <a:pt x="97" y="34"/>
                      <a:pt x="97" y="34"/>
                      <a:pt x="98" y="34"/>
                    </a:cubicBezTo>
                    <a:cubicBezTo>
                      <a:pt x="99" y="35"/>
                      <a:pt x="99" y="36"/>
                      <a:pt x="101" y="36"/>
                    </a:cubicBezTo>
                    <a:cubicBezTo>
                      <a:pt x="102" y="36"/>
                      <a:pt x="100" y="38"/>
                      <a:pt x="102" y="36"/>
                    </a:cubicBezTo>
                    <a:cubicBezTo>
                      <a:pt x="104" y="33"/>
                      <a:pt x="100" y="33"/>
                      <a:pt x="104" y="33"/>
                    </a:cubicBezTo>
                    <a:cubicBezTo>
                      <a:pt x="108" y="34"/>
                      <a:pt x="109" y="35"/>
                      <a:pt x="109" y="34"/>
                    </a:cubicBezTo>
                    <a:cubicBezTo>
                      <a:pt x="110" y="34"/>
                      <a:pt x="110" y="35"/>
                      <a:pt x="112" y="34"/>
                    </a:cubicBezTo>
                    <a:cubicBezTo>
                      <a:pt x="113" y="33"/>
                      <a:pt x="114" y="33"/>
                      <a:pt x="114" y="33"/>
                    </a:cubicBezTo>
                    <a:cubicBezTo>
                      <a:pt x="115" y="34"/>
                      <a:pt x="115" y="35"/>
                      <a:pt x="116" y="34"/>
                    </a:cubicBezTo>
                    <a:cubicBezTo>
                      <a:pt x="116" y="32"/>
                      <a:pt x="117" y="33"/>
                      <a:pt x="116" y="32"/>
                    </a:cubicBezTo>
                    <a:cubicBezTo>
                      <a:pt x="114" y="31"/>
                      <a:pt x="113" y="32"/>
                      <a:pt x="113" y="30"/>
                    </a:cubicBezTo>
                    <a:cubicBezTo>
                      <a:pt x="112" y="29"/>
                      <a:pt x="114" y="29"/>
                      <a:pt x="112" y="29"/>
                    </a:cubicBezTo>
                    <a:cubicBezTo>
                      <a:pt x="110" y="29"/>
                      <a:pt x="111" y="29"/>
                      <a:pt x="109" y="28"/>
                    </a:cubicBezTo>
                    <a:cubicBezTo>
                      <a:pt x="108" y="28"/>
                      <a:pt x="106" y="30"/>
                      <a:pt x="106" y="28"/>
                    </a:cubicBezTo>
                    <a:cubicBezTo>
                      <a:pt x="105" y="27"/>
                      <a:pt x="102" y="29"/>
                      <a:pt x="105" y="27"/>
                    </a:cubicBezTo>
                    <a:cubicBezTo>
                      <a:pt x="108" y="24"/>
                      <a:pt x="107" y="23"/>
                      <a:pt x="109" y="24"/>
                    </a:cubicBezTo>
                    <a:cubicBezTo>
                      <a:pt x="110" y="24"/>
                      <a:pt x="110" y="26"/>
                      <a:pt x="111" y="25"/>
                    </a:cubicBezTo>
                    <a:cubicBezTo>
                      <a:pt x="112" y="24"/>
                      <a:pt x="114" y="23"/>
                      <a:pt x="112" y="22"/>
                    </a:cubicBezTo>
                    <a:cubicBezTo>
                      <a:pt x="110" y="20"/>
                      <a:pt x="112" y="21"/>
                      <a:pt x="109" y="20"/>
                    </a:cubicBezTo>
                    <a:cubicBezTo>
                      <a:pt x="107" y="19"/>
                      <a:pt x="105" y="24"/>
                      <a:pt x="104" y="23"/>
                    </a:cubicBezTo>
                    <a:cubicBezTo>
                      <a:pt x="103" y="22"/>
                      <a:pt x="103" y="22"/>
                      <a:pt x="102" y="22"/>
                    </a:cubicBezTo>
                    <a:cubicBezTo>
                      <a:pt x="101" y="23"/>
                      <a:pt x="101" y="24"/>
                      <a:pt x="101" y="26"/>
                    </a:cubicBezTo>
                    <a:cubicBezTo>
                      <a:pt x="101" y="27"/>
                      <a:pt x="102" y="27"/>
                      <a:pt x="100" y="26"/>
                    </a:cubicBezTo>
                    <a:cubicBezTo>
                      <a:pt x="98" y="25"/>
                      <a:pt x="103" y="26"/>
                      <a:pt x="98" y="24"/>
                    </a:cubicBezTo>
                    <a:cubicBezTo>
                      <a:pt x="93" y="22"/>
                      <a:pt x="91" y="23"/>
                      <a:pt x="91" y="23"/>
                    </a:cubicBezTo>
                    <a:cubicBezTo>
                      <a:pt x="90" y="24"/>
                      <a:pt x="89" y="24"/>
                      <a:pt x="88" y="24"/>
                    </a:cubicBezTo>
                    <a:cubicBezTo>
                      <a:pt x="88" y="25"/>
                      <a:pt x="90" y="26"/>
                      <a:pt x="88" y="25"/>
                    </a:cubicBezTo>
                    <a:cubicBezTo>
                      <a:pt x="86" y="24"/>
                      <a:pt x="84" y="26"/>
                      <a:pt x="84" y="26"/>
                    </a:cubicBezTo>
                    <a:cubicBezTo>
                      <a:pt x="84" y="26"/>
                      <a:pt x="83" y="25"/>
                      <a:pt x="83" y="26"/>
                    </a:cubicBezTo>
                    <a:cubicBezTo>
                      <a:pt x="82" y="27"/>
                      <a:pt x="80" y="27"/>
                      <a:pt x="79" y="27"/>
                    </a:cubicBezTo>
                    <a:cubicBezTo>
                      <a:pt x="78" y="26"/>
                      <a:pt x="76" y="27"/>
                      <a:pt x="78" y="25"/>
                    </a:cubicBezTo>
                    <a:cubicBezTo>
                      <a:pt x="80" y="22"/>
                      <a:pt x="78" y="24"/>
                      <a:pt x="81" y="23"/>
                    </a:cubicBezTo>
                    <a:cubicBezTo>
                      <a:pt x="84" y="21"/>
                      <a:pt x="88" y="21"/>
                      <a:pt x="84" y="20"/>
                    </a:cubicBezTo>
                    <a:cubicBezTo>
                      <a:pt x="81" y="20"/>
                      <a:pt x="86" y="20"/>
                      <a:pt x="82" y="17"/>
                    </a:cubicBezTo>
                    <a:cubicBezTo>
                      <a:pt x="77" y="15"/>
                      <a:pt x="77" y="18"/>
                      <a:pt x="77" y="15"/>
                    </a:cubicBezTo>
                    <a:cubicBezTo>
                      <a:pt x="77" y="12"/>
                      <a:pt x="76" y="12"/>
                      <a:pt x="75" y="12"/>
                    </a:cubicBezTo>
                    <a:cubicBezTo>
                      <a:pt x="74" y="12"/>
                      <a:pt x="71" y="13"/>
                      <a:pt x="70" y="13"/>
                    </a:cubicBezTo>
                    <a:cubicBezTo>
                      <a:pt x="69" y="13"/>
                      <a:pt x="70" y="14"/>
                      <a:pt x="68" y="13"/>
                    </a:cubicBezTo>
                    <a:cubicBezTo>
                      <a:pt x="66" y="11"/>
                      <a:pt x="65" y="13"/>
                      <a:pt x="66" y="11"/>
                    </a:cubicBezTo>
                    <a:cubicBezTo>
                      <a:pt x="67" y="9"/>
                      <a:pt x="67" y="9"/>
                      <a:pt x="68" y="8"/>
                    </a:cubicBezTo>
                    <a:cubicBezTo>
                      <a:pt x="70" y="7"/>
                      <a:pt x="69" y="2"/>
                      <a:pt x="73" y="4"/>
                    </a:cubicBezTo>
                    <a:cubicBezTo>
                      <a:pt x="76" y="6"/>
                      <a:pt x="75" y="5"/>
                      <a:pt x="77" y="5"/>
                    </a:cubicBezTo>
                    <a:cubicBezTo>
                      <a:pt x="80" y="6"/>
                      <a:pt x="81" y="5"/>
                      <a:pt x="81" y="5"/>
                    </a:cubicBezTo>
                    <a:cubicBezTo>
                      <a:pt x="81" y="4"/>
                      <a:pt x="78" y="3"/>
                      <a:pt x="78" y="3"/>
                    </a:cubicBezTo>
                    <a:cubicBezTo>
                      <a:pt x="78" y="3"/>
                      <a:pt x="77" y="3"/>
                      <a:pt x="78" y="2"/>
                    </a:cubicBezTo>
                    <a:cubicBezTo>
                      <a:pt x="78" y="2"/>
                      <a:pt x="79" y="1"/>
                      <a:pt x="79" y="1"/>
                    </a:cubicBezTo>
                    <a:cubicBezTo>
                      <a:pt x="78" y="0"/>
                      <a:pt x="78" y="0"/>
                      <a:pt x="78" y="0"/>
                    </a:cubicBezTo>
                    <a:cubicBezTo>
                      <a:pt x="78" y="0"/>
                      <a:pt x="68" y="0"/>
                      <a:pt x="6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5" name="标题 4"/>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down)">
                                      <p:cBhvr>
                                        <p:cTn id="13" dur="5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de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2"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p:tgtEl>
                                          <p:spTgt spid="4"/>
                                        </p:tgtEl>
                                        <p:attrNameLst>
                                          <p:attrName>ppt_y</p:attrName>
                                        </p:attrNameLst>
                                      </p:cBhvr>
                                      <p:tavLst>
                                        <p:tav tm="0">
                                          <p:val>
                                            <p:strVal val="#ppt_y-#ppt_h*1.125000"/>
                                          </p:val>
                                        </p:tav>
                                        <p:tav tm="100000">
                                          <p:val>
                                            <p:strVal val="#ppt_y"/>
                                          </p:val>
                                        </p:tav>
                                      </p:tavLst>
                                    </p:anim>
                                    <p:animEffect transition="in" filter="wipe(down)">
                                      <p:cBhvr>
                                        <p:cTn id="29" dur="500"/>
                                        <p:tgtEl>
                                          <p:spTgt spid="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1000"/>
                                        <p:tgtEl>
                                          <p:spTgt spid="69"/>
                                        </p:tgtEl>
                                      </p:cBhvr>
                                    </p:animEffect>
                                    <p:anim calcmode="lin" valueType="num">
                                      <p:cBhvr>
                                        <p:cTn id="34" dur="1000" fill="hold"/>
                                        <p:tgtEl>
                                          <p:spTgt spid="69"/>
                                        </p:tgtEl>
                                        <p:attrNameLst>
                                          <p:attrName>ppt_x</p:attrName>
                                        </p:attrNameLst>
                                      </p:cBhvr>
                                      <p:tavLst>
                                        <p:tav tm="0">
                                          <p:val>
                                            <p:strVal val="#ppt_x"/>
                                          </p:val>
                                        </p:tav>
                                        <p:tav tm="100000">
                                          <p:val>
                                            <p:strVal val="#ppt_x"/>
                                          </p:val>
                                        </p:tav>
                                      </p:tavLst>
                                    </p:anim>
                                    <p:anim calcmode="lin" valueType="num">
                                      <p:cBhvr>
                                        <p:cTn id="35" dur="1000" fill="hold"/>
                                        <p:tgtEl>
                                          <p:spTgt spid="69"/>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8" decel="10000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12" presetClass="entr" presetSubtype="1"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p:tgtEl>
                                          <p:spTgt spid="3"/>
                                        </p:tgtEl>
                                        <p:attrNameLst>
                                          <p:attrName>ppt_y</p:attrName>
                                        </p:attrNameLst>
                                      </p:cBhvr>
                                      <p:tavLst>
                                        <p:tav tm="0">
                                          <p:val>
                                            <p:strVal val="#ppt_y-#ppt_h*1.125000"/>
                                          </p:val>
                                        </p:tav>
                                        <p:tav tm="100000">
                                          <p:val>
                                            <p:strVal val="#ppt_y"/>
                                          </p:val>
                                        </p:tav>
                                      </p:tavLst>
                                    </p:anim>
                                    <p:animEffect transition="in" filter="wipe(down)">
                                      <p:cBhvr>
                                        <p:cTn id="45" dur="500"/>
                                        <p:tgtEl>
                                          <p:spTgt spid="3"/>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1000"/>
                                        <p:tgtEl>
                                          <p:spTgt spid="70"/>
                                        </p:tgtEl>
                                      </p:cBhvr>
                                    </p:animEffect>
                                    <p:anim calcmode="lin" valueType="num">
                                      <p:cBhvr>
                                        <p:cTn id="50" dur="1000" fill="hold"/>
                                        <p:tgtEl>
                                          <p:spTgt spid="70"/>
                                        </p:tgtEl>
                                        <p:attrNameLst>
                                          <p:attrName>ppt_x</p:attrName>
                                        </p:attrNameLst>
                                      </p:cBhvr>
                                      <p:tavLst>
                                        <p:tav tm="0">
                                          <p:val>
                                            <p:strVal val="#ppt_x"/>
                                          </p:val>
                                        </p:tav>
                                        <p:tav tm="100000">
                                          <p:val>
                                            <p:strVal val="#ppt_x"/>
                                          </p:val>
                                        </p:tav>
                                      </p:tavLst>
                                    </p:anim>
                                    <p:anim calcmode="lin" valueType="num">
                                      <p:cBhvr>
                                        <p:cTn id="51" dur="1000" fill="hold"/>
                                        <p:tgtEl>
                                          <p:spTgt spid="70"/>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 presetClass="entr" presetSubtype="8" decel="10000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12" presetClass="entr" presetSubtype="1"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additive="base">
                                        <p:cTn id="60" dur="500"/>
                                        <p:tgtEl>
                                          <p:spTgt spid="2"/>
                                        </p:tgtEl>
                                        <p:attrNameLst>
                                          <p:attrName>ppt_y</p:attrName>
                                        </p:attrNameLst>
                                      </p:cBhvr>
                                      <p:tavLst>
                                        <p:tav tm="0">
                                          <p:val>
                                            <p:strVal val="#ppt_y-#ppt_h*1.125000"/>
                                          </p:val>
                                        </p:tav>
                                        <p:tav tm="100000">
                                          <p:val>
                                            <p:strVal val="#ppt_y"/>
                                          </p:val>
                                        </p:tav>
                                      </p:tavLst>
                                    </p:anim>
                                    <p:animEffect transition="in" filter="wipe(down)">
                                      <p:cBhvr>
                                        <p:cTn id="61" dur="500"/>
                                        <p:tgtEl>
                                          <p:spTgt spid="2"/>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fade">
                                      <p:cBhvr>
                                        <p:cTn id="65" dur="1000"/>
                                        <p:tgtEl>
                                          <p:spTgt spid="71"/>
                                        </p:tgtEl>
                                      </p:cBhvr>
                                    </p:animEffect>
                                    <p:anim calcmode="lin" valueType="num">
                                      <p:cBhvr>
                                        <p:cTn id="66" dur="1000" fill="hold"/>
                                        <p:tgtEl>
                                          <p:spTgt spid="71"/>
                                        </p:tgtEl>
                                        <p:attrNameLst>
                                          <p:attrName>ppt_x</p:attrName>
                                        </p:attrNameLst>
                                      </p:cBhvr>
                                      <p:tavLst>
                                        <p:tav tm="0">
                                          <p:val>
                                            <p:strVal val="#ppt_x"/>
                                          </p:val>
                                        </p:tav>
                                        <p:tav tm="100000">
                                          <p:val>
                                            <p:strVal val="#ppt_x"/>
                                          </p:val>
                                        </p:tav>
                                      </p:tavLst>
                                    </p:anim>
                                    <p:anim calcmode="lin" valueType="num">
                                      <p:cBhvr>
                                        <p:cTn id="6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9" grpId="0"/>
      <p:bldP spid="70"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747612" y="5101253"/>
            <a:ext cx="9520586" cy="117502"/>
          </a:xfrm>
          <a:custGeom>
            <a:avLst/>
            <a:gdLst>
              <a:gd name="T0" fmla="*/ 0 w 5998"/>
              <a:gd name="T1" fmla="*/ 0 h 74"/>
              <a:gd name="T2" fmla="*/ 5998 w 5998"/>
              <a:gd name="T3" fmla="*/ 0 h 74"/>
              <a:gd name="T4" fmla="*/ 5998 w 5998"/>
              <a:gd name="T5" fmla="*/ 74 h 74"/>
              <a:gd name="T6" fmla="*/ 0 w 5998"/>
              <a:gd name="T7" fmla="*/ 74 h 74"/>
              <a:gd name="T8" fmla="*/ 0 w 5998"/>
              <a:gd name="T9" fmla="*/ 0 h 74"/>
              <a:gd name="T10" fmla="*/ 0 w 5998"/>
              <a:gd name="T11" fmla="*/ 0 h 74"/>
            </a:gdLst>
            <a:ahLst/>
            <a:cxnLst>
              <a:cxn ang="0">
                <a:pos x="T0" y="T1"/>
              </a:cxn>
              <a:cxn ang="0">
                <a:pos x="T2" y="T3"/>
              </a:cxn>
              <a:cxn ang="0">
                <a:pos x="T4" y="T5"/>
              </a:cxn>
              <a:cxn ang="0">
                <a:pos x="T6" y="T7"/>
              </a:cxn>
              <a:cxn ang="0">
                <a:pos x="T8" y="T9"/>
              </a:cxn>
              <a:cxn ang="0">
                <a:pos x="T10" y="T11"/>
              </a:cxn>
            </a:cxnLst>
            <a:rect l="0" t="0" r="r" b="b"/>
            <a:pathLst>
              <a:path w="5998" h="74">
                <a:moveTo>
                  <a:pt x="0" y="0"/>
                </a:moveTo>
                <a:lnTo>
                  <a:pt x="5998" y="0"/>
                </a:lnTo>
                <a:lnTo>
                  <a:pt x="5998" y="74"/>
                </a:lnTo>
                <a:lnTo>
                  <a:pt x="0" y="74"/>
                </a:lnTo>
                <a:lnTo>
                  <a:pt x="0" y="0"/>
                </a:lnTo>
                <a:lnTo>
                  <a:pt x="0" y="0"/>
                </a:lnTo>
                <a:close/>
              </a:path>
            </a:pathLst>
          </a:cu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3" name="Oval 6"/>
          <p:cNvSpPr>
            <a:spLocks noChangeArrowheads="1"/>
          </p:cNvSpPr>
          <p:nvPr/>
        </p:nvSpPr>
        <p:spPr bwMode="auto">
          <a:xfrm>
            <a:off x="1503170" y="4913884"/>
            <a:ext cx="488887" cy="492239"/>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4" name="Oval 7"/>
          <p:cNvSpPr>
            <a:spLocks noChangeArrowheads="1"/>
          </p:cNvSpPr>
          <p:nvPr/>
        </p:nvSpPr>
        <p:spPr bwMode="auto">
          <a:xfrm>
            <a:off x="1609518" y="5012331"/>
            <a:ext cx="284126" cy="28581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5" name="Oval 8"/>
          <p:cNvSpPr>
            <a:spLocks noChangeArrowheads="1"/>
          </p:cNvSpPr>
          <p:nvPr/>
        </p:nvSpPr>
        <p:spPr bwMode="auto">
          <a:xfrm>
            <a:off x="1649202" y="5061555"/>
            <a:ext cx="195237" cy="19689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6" name="Oval 9"/>
          <p:cNvSpPr>
            <a:spLocks noChangeArrowheads="1"/>
          </p:cNvSpPr>
          <p:nvPr/>
        </p:nvSpPr>
        <p:spPr bwMode="auto">
          <a:xfrm>
            <a:off x="3087288" y="4913884"/>
            <a:ext cx="488887" cy="492239"/>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7" name="Oval 10"/>
          <p:cNvSpPr>
            <a:spLocks noChangeArrowheads="1"/>
          </p:cNvSpPr>
          <p:nvPr/>
        </p:nvSpPr>
        <p:spPr bwMode="auto">
          <a:xfrm>
            <a:off x="3185698" y="5012331"/>
            <a:ext cx="293650" cy="28581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8" name="Oval 11"/>
          <p:cNvSpPr>
            <a:spLocks noChangeArrowheads="1"/>
          </p:cNvSpPr>
          <p:nvPr/>
        </p:nvSpPr>
        <p:spPr bwMode="auto">
          <a:xfrm>
            <a:off x="3234909" y="5061555"/>
            <a:ext cx="195237" cy="19689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9" name="Oval 12"/>
          <p:cNvSpPr>
            <a:spLocks noChangeArrowheads="1"/>
          </p:cNvSpPr>
          <p:nvPr/>
        </p:nvSpPr>
        <p:spPr bwMode="auto">
          <a:xfrm>
            <a:off x="4672995" y="4913884"/>
            <a:ext cx="488887" cy="492239"/>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10" name="Oval 13"/>
          <p:cNvSpPr>
            <a:spLocks noChangeArrowheads="1"/>
          </p:cNvSpPr>
          <p:nvPr/>
        </p:nvSpPr>
        <p:spPr bwMode="auto">
          <a:xfrm>
            <a:off x="4771407" y="5012331"/>
            <a:ext cx="282538" cy="28581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11" name="Oval 14"/>
          <p:cNvSpPr>
            <a:spLocks noChangeArrowheads="1"/>
          </p:cNvSpPr>
          <p:nvPr/>
        </p:nvSpPr>
        <p:spPr bwMode="auto">
          <a:xfrm>
            <a:off x="4819026" y="5061555"/>
            <a:ext cx="187301" cy="19689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12" name="Oval 15"/>
          <p:cNvSpPr>
            <a:spLocks noChangeArrowheads="1"/>
          </p:cNvSpPr>
          <p:nvPr/>
        </p:nvSpPr>
        <p:spPr bwMode="auto">
          <a:xfrm>
            <a:off x="6247589" y="4913884"/>
            <a:ext cx="490475" cy="492239"/>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13" name="Oval 16"/>
          <p:cNvSpPr>
            <a:spLocks noChangeArrowheads="1"/>
          </p:cNvSpPr>
          <p:nvPr/>
        </p:nvSpPr>
        <p:spPr bwMode="auto">
          <a:xfrm>
            <a:off x="6355524" y="5012331"/>
            <a:ext cx="284126" cy="28581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14" name="Oval 17"/>
          <p:cNvSpPr>
            <a:spLocks noChangeArrowheads="1"/>
          </p:cNvSpPr>
          <p:nvPr/>
        </p:nvSpPr>
        <p:spPr bwMode="auto">
          <a:xfrm>
            <a:off x="6395209" y="5061555"/>
            <a:ext cx="195237" cy="19689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15" name="Oval 18"/>
          <p:cNvSpPr>
            <a:spLocks noChangeArrowheads="1"/>
          </p:cNvSpPr>
          <p:nvPr/>
        </p:nvSpPr>
        <p:spPr bwMode="auto">
          <a:xfrm>
            <a:off x="7833295" y="4913884"/>
            <a:ext cx="488887" cy="492239"/>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16" name="Oval 19"/>
          <p:cNvSpPr>
            <a:spLocks noChangeArrowheads="1"/>
          </p:cNvSpPr>
          <p:nvPr/>
        </p:nvSpPr>
        <p:spPr bwMode="auto">
          <a:xfrm>
            <a:off x="7931707" y="5012331"/>
            <a:ext cx="284126" cy="28581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17" name="Oval 20"/>
          <p:cNvSpPr>
            <a:spLocks noChangeArrowheads="1"/>
          </p:cNvSpPr>
          <p:nvPr/>
        </p:nvSpPr>
        <p:spPr bwMode="auto">
          <a:xfrm>
            <a:off x="7980915" y="5061555"/>
            <a:ext cx="195237" cy="19689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18" name="Oval 21"/>
          <p:cNvSpPr>
            <a:spLocks noChangeArrowheads="1"/>
          </p:cNvSpPr>
          <p:nvPr/>
        </p:nvSpPr>
        <p:spPr bwMode="auto">
          <a:xfrm>
            <a:off x="9409478" y="4913884"/>
            <a:ext cx="488887" cy="492239"/>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19" name="Oval 22"/>
          <p:cNvSpPr>
            <a:spLocks noChangeArrowheads="1"/>
          </p:cNvSpPr>
          <p:nvPr/>
        </p:nvSpPr>
        <p:spPr bwMode="auto">
          <a:xfrm>
            <a:off x="9515825" y="5012331"/>
            <a:ext cx="284126" cy="28581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20" name="Oval 23"/>
          <p:cNvSpPr>
            <a:spLocks noChangeArrowheads="1"/>
          </p:cNvSpPr>
          <p:nvPr/>
        </p:nvSpPr>
        <p:spPr bwMode="auto">
          <a:xfrm>
            <a:off x="9555510" y="5061555"/>
            <a:ext cx="195237" cy="19689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21" name="Oval 24"/>
          <p:cNvSpPr>
            <a:spLocks noChangeArrowheads="1"/>
          </p:cNvSpPr>
          <p:nvPr/>
        </p:nvSpPr>
        <p:spPr bwMode="auto">
          <a:xfrm>
            <a:off x="10993596" y="4913884"/>
            <a:ext cx="490475" cy="492239"/>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p>
        </p:txBody>
      </p:sp>
      <p:sp>
        <p:nvSpPr>
          <p:cNvPr id="22" name="Oval 25"/>
          <p:cNvSpPr>
            <a:spLocks noChangeArrowheads="1"/>
          </p:cNvSpPr>
          <p:nvPr/>
        </p:nvSpPr>
        <p:spPr bwMode="auto">
          <a:xfrm>
            <a:off x="11092008" y="5012331"/>
            <a:ext cx="284126" cy="28581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23" name="Oval 26"/>
          <p:cNvSpPr>
            <a:spLocks noChangeArrowheads="1"/>
          </p:cNvSpPr>
          <p:nvPr/>
        </p:nvSpPr>
        <p:spPr bwMode="auto">
          <a:xfrm>
            <a:off x="11141215" y="5061555"/>
            <a:ext cx="195237" cy="196897"/>
          </a:xfrm>
          <a:prstGeom prst="ellipse">
            <a:avLst/>
          </a:prstGeom>
          <a:solidFill>
            <a:schemeClr val="bg1">
              <a:lumMod val="75000"/>
            </a:schemeClr>
          </a:solidFill>
          <a:ln>
            <a:solidFill>
              <a:schemeClr val="bg1"/>
            </a:solidFill>
          </a:ln>
        </p:spPr>
        <p:txBody>
          <a:bodyPr vert="horz" wrap="square" lIns="91431" tIns="45715" rIns="91431" bIns="45715" numCol="1" anchor="t" anchorCtr="0" compatLnSpc="1"/>
          <a:lstStyle/>
          <a:p>
            <a:endParaRPr lang="zh-CN" altLang="en-US"/>
          </a:p>
        </p:txBody>
      </p:sp>
      <p:sp>
        <p:nvSpPr>
          <p:cNvPr id="24" name="Freeform 27"/>
          <p:cNvSpPr/>
          <p:nvPr/>
        </p:nvSpPr>
        <p:spPr bwMode="auto">
          <a:xfrm>
            <a:off x="1971421" y="3368891"/>
            <a:ext cx="2701574" cy="1033702"/>
          </a:xfrm>
          <a:custGeom>
            <a:avLst/>
            <a:gdLst>
              <a:gd name="T0" fmla="*/ 0 w 1702"/>
              <a:gd name="T1" fmla="*/ 651 h 651"/>
              <a:gd name="T2" fmla="*/ 1702 w 1702"/>
              <a:gd name="T3" fmla="*/ 651 h 651"/>
              <a:gd name="T4" fmla="*/ 1702 w 1702"/>
              <a:gd name="T5" fmla="*/ 0 h 651"/>
              <a:gd name="T6" fmla="*/ 0 w 1702"/>
              <a:gd name="T7" fmla="*/ 0 h 651"/>
              <a:gd name="T8" fmla="*/ 0 w 1702"/>
              <a:gd name="T9" fmla="*/ 651 h 651"/>
              <a:gd name="T10" fmla="*/ 0 w 1702"/>
              <a:gd name="T11" fmla="*/ 651 h 651"/>
            </a:gdLst>
            <a:ahLst/>
            <a:cxnLst>
              <a:cxn ang="0">
                <a:pos x="T0" y="T1"/>
              </a:cxn>
              <a:cxn ang="0">
                <a:pos x="T2" y="T3"/>
              </a:cxn>
              <a:cxn ang="0">
                <a:pos x="T4" y="T5"/>
              </a:cxn>
              <a:cxn ang="0">
                <a:pos x="T6" y="T7"/>
              </a:cxn>
              <a:cxn ang="0">
                <a:pos x="T8" y="T9"/>
              </a:cxn>
              <a:cxn ang="0">
                <a:pos x="T10" y="T11"/>
              </a:cxn>
            </a:cxnLst>
            <a:rect l="0" t="0" r="r" b="b"/>
            <a:pathLst>
              <a:path w="1702" h="651">
                <a:moveTo>
                  <a:pt x="0" y="651"/>
                </a:moveTo>
                <a:lnTo>
                  <a:pt x="1702" y="651"/>
                </a:lnTo>
                <a:lnTo>
                  <a:pt x="1702" y="0"/>
                </a:lnTo>
                <a:lnTo>
                  <a:pt x="0" y="0"/>
                </a:lnTo>
                <a:lnTo>
                  <a:pt x="0" y="651"/>
                </a:lnTo>
                <a:lnTo>
                  <a:pt x="0" y="651"/>
                </a:lnTo>
                <a:close/>
              </a:path>
            </a:pathLst>
          </a:custGeom>
          <a:solidFill>
            <a:schemeClr val="accent1"/>
          </a:solidFill>
          <a:ln>
            <a:noFill/>
          </a:ln>
        </p:spPr>
        <p:txBody>
          <a:bodyPr vert="horz" wrap="square" lIns="91431" tIns="45715" rIns="91431" bIns="45715" numCol="1" anchor="t" anchorCtr="0" compatLnSpc="1"/>
          <a:lstStyle/>
          <a:p>
            <a:endParaRPr lang="zh-CN" altLang="en-US"/>
          </a:p>
        </p:txBody>
      </p:sp>
      <p:sp>
        <p:nvSpPr>
          <p:cNvPr id="25" name="Freeform 28"/>
          <p:cNvSpPr/>
          <p:nvPr/>
        </p:nvSpPr>
        <p:spPr bwMode="auto">
          <a:xfrm>
            <a:off x="9623761" y="3830956"/>
            <a:ext cx="58731" cy="1329047"/>
          </a:xfrm>
          <a:custGeom>
            <a:avLst/>
            <a:gdLst>
              <a:gd name="T0" fmla="*/ 37 w 37"/>
              <a:gd name="T1" fmla="*/ 837 h 837"/>
              <a:gd name="T2" fmla="*/ 0 w 37"/>
              <a:gd name="T3" fmla="*/ 837 h 837"/>
              <a:gd name="T4" fmla="*/ 0 w 37"/>
              <a:gd name="T5" fmla="*/ 0 h 837"/>
              <a:gd name="T6" fmla="*/ 37 w 37"/>
              <a:gd name="T7" fmla="*/ 0 h 837"/>
              <a:gd name="T8" fmla="*/ 37 w 37"/>
              <a:gd name="T9" fmla="*/ 837 h 837"/>
              <a:gd name="T10" fmla="*/ 37 w 37"/>
              <a:gd name="T11" fmla="*/ 837 h 837"/>
            </a:gdLst>
            <a:ahLst/>
            <a:cxnLst>
              <a:cxn ang="0">
                <a:pos x="T0" y="T1"/>
              </a:cxn>
              <a:cxn ang="0">
                <a:pos x="T2" y="T3"/>
              </a:cxn>
              <a:cxn ang="0">
                <a:pos x="T4" y="T5"/>
              </a:cxn>
              <a:cxn ang="0">
                <a:pos x="T6" y="T7"/>
              </a:cxn>
              <a:cxn ang="0">
                <a:pos x="T8" y="T9"/>
              </a:cxn>
              <a:cxn ang="0">
                <a:pos x="T10" y="T11"/>
              </a:cxn>
            </a:cxnLst>
            <a:rect l="0" t="0" r="r" b="b"/>
            <a:pathLst>
              <a:path w="37" h="837">
                <a:moveTo>
                  <a:pt x="37" y="837"/>
                </a:moveTo>
                <a:lnTo>
                  <a:pt x="0" y="837"/>
                </a:lnTo>
                <a:lnTo>
                  <a:pt x="0" y="0"/>
                </a:lnTo>
                <a:lnTo>
                  <a:pt x="37" y="0"/>
                </a:lnTo>
                <a:lnTo>
                  <a:pt x="37" y="837"/>
                </a:lnTo>
                <a:lnTo>
                  <a:pt x="37" y="837"/>
                </a:lnTo>
                <a:close/>
              </a:path>
            </a:pathLst>
          </a:custGeom>
          <a:solidFill>
            <a:schemeClr val="accent6"/>
          </a:solidFill>
          <a:ln>
            <a:noFill/>
          </a:ln>
        </p:spPr>
        <p:txBody>
          <a:bodyPr vert="horz" wrap="square" lIns="91431" tIns="45715" rIns="91431" bIns="45715" numCol="1" anchor="t" anchorCtr="0" compatLnSpc="1"/>
          <a:lstStyle/>
          <a:p>
            <a:endParaRPr lang="zh-CN" altLang="en-US"/>
          </a:p>
        </p:txBody>
      </p:sp>
      <p:sp>
        <p:nvSpPr>
          <p:cNvPr id="26" name="Freeform 29"/>
          <p:cNvSpPr/>
          <p:nvPr/>
        </p:nvSpPr>
        <p:spPr bwMode="auto">
          <a:xfrm>
            <a:off x="8284086" y="3368891"/>
            <a:ext cx="2709510" cy="1033702"/>
          </a:xfrm>
          <a:custGeom>
            <a:avLst/>
            <a:gdLst>
              <a:gd name="T0" fmla="*/ 0 w 1707"/>
              <a:gd name="T1" fmla="*/ 651 h 651"/>
              <a:gd name="T2" fmla="*/ 1707 w 1707"/>
              <a:gd name="T3" fmla="*/ 651 h 651"/>
              <a:gd name="T4" fmla="*/ 1707 w 1707"/>
              <a:gd name="T5" fmla="*/ 0 h 651"/>
              <a:gd name="T6" fmla="*/ 0 w 1707"/>
              <a:gd name="T7" fmla="*/ 0 h 651"/>
              <a:gd name="T8" fmla="*/ 0 w 1707"/>
              <a:gd name="T9" fmla="*/ 651 h 651"/>
              <a:gd name="T10" fmla="*/ 0 w 1707"/>
              <a:gd name="T11" fmla="*/ 651 h 651"/>
            </a:gdLst>
            <a:ahLst/>
            <a:cxnLst>
              <a:cxn ang="0">
                <a:pos x="T0" y="T1"/>
              </a:cxn>
              <a:cxn ang="0">
                <a:pos x="T2" y="T3"/>
              </a:cxn>
              <a:cxn ang="0">
                <a:pos x="T4" y="T5"/>
              </a:cxn>
              <a:cxn ang="0">
                <a:pos x="T6" y="T7"/>
              </a:cxn>
              <a:cxn ang="0">
                <a:pos x="T8" y="T9"/>
              </a:cxn>
              <a:cxn ang="0">
                <a:pos x="T10" y="T11"/>
              </a:cxn>
            </a:cxnLst>
            <a:rect l="0" t="0" r="r" b="b"/>
            <a:pathLst>
              <a:path w="1707" h="651">
                <a:moveTo>
                  <a:pt x="0" y="651"/>
                </a:moveTo>
                <a:lnTo>
                  <a:pt x="1707" y="651"/>
                </a:lnTo>
                <a:lnTo>
                  <a:pt x="1707" y="0"/>
                </a:lnTo>
                <a:lnTo>
                  <a:pt x="0" y="0"/>
                </a:lnTo>
                <a:lnTo>
                  <a:pt x="0" y="651"/>
                </a:lnTo>
                <a:lnTo>
                  <a:pt x="0" y="651"/>
                </a:lnTo>
                <a:close/>
              </a:path>
            </a:pathLst>
          </a:custGeom>
          <a:solidFill>
            <a:schemeClr val="accent6"/>
          </a:solidFill>
          <a:ln>
            <a:noFill/>
          </a:ln>
        </p:spPr>
        <p:txBody>
          <a:bodyPr vert="horz" wrap="square" lIns="91431" tIns="45715" rIns="91431" bIns="45715" numCol="1" anchor="t" anchorCtr="0" compatLnSpc="1"/>
          <a:lstStyle/>
          <a:p>
            <a:endParaRPr lang="zh-CN" altLang="en-US"/>
          </a:p>
        </p:txBody>
      </p:sp>
      <p:sp>
        <p:nvSpPr>
          <p:cNvPr id="27" name="Freeform 30"/>
          <p:cNvSpPr/>
          <p:nvPr/>
        </p:nvSpPr>
        <p:spPr bwMode="auto">
          <a:xfrm>
            <a:off x="5142833" y="3368891"/>
            <a:ext cx="2699987" cy="1033702"/>
          </a:xfrm>
          <a:custGeom>
            <a:avLst/>
            <a:gdLst>
              <a:gd name="T0" fmla="*/ 0 w 1701"/>
              <a:gd name="T1" fmla="*/ 651 h 651"/>
              <a:gd name="T2" fmla="*/ 1701 w 1701"/>
              <a:gd name="T3" fmla="*/ 651 h 651"/>
              <a:gd name="T4" fmla="*/ 1701 w 1701"/>
              <a:gd name="T5" fmla="*/ 0 h 651"/>
              <a:gd name="T6" fmla="*/ 0 w 1701"/>
              <a:gd name="T7" fmla="*/ 0 h 651"/>
              <a:gd name="T8" fmla="*/ 0 w 1701"/>
              <a:gd name="T9" fmla="*/ 651 h 651"/>
              <a:gd name="T10" fmla="*/ 0 w 1701"/>
              <a:gd name="T11" fmla="*/ 651 h 651"/>
            </a:gdLst>
            <a:ahLst/>
            <a:cxnLst>
              <a:cxn ang="0">
                <a:pos x="T0" y="T1"/>
              </a:cxn>
              <a:cxn ang="0">
                <a:pos x="T2" y="T3"/>
              </a:cxn>
              <a:cxn ang="0">
                <a:pos x="T4" y="T5"/>
              </a:cxn>
              <a:cxn ang="0">
                <a:pos x="T6" y="T7"/>
              </a:cxn>
              <a:cxn ang="0">
                <a:pos x="T8" y="T9"/>
              </a:cxn>
              <a:cxn ang="0">
                <a:pos x="T10" y="T11"/>
              </a:cxn>
            </a:cxnLst>
            <a:rect l="0" t="0" r="r" b="b"/>
            <a:pathLst>
              <a:path w="1701" h="651">
                <a:moveTo>
                  <a:pt x="0" y="651"/>
                </a:moveTo>
                <a:lnTo>
                  <a:pt x="1701" y="651"/>
                </a:lnTo>
                <a:lnTo>
                  <a:pt x="1701" y="0"/>
                </a:lnTo>
                <a:lnTo>
                  <a:pt x="0" y="0"/>
                </a:lnTo>
                <a:lnTo>
                  <a:pt x="0" y="651"/>
                </a:lnTo>
                <a:lnTo>
                  <a:pt x="0" y="651"/>
                </a:lnTo>
                <a:close/>
              </a:path>
            </a:pathLst>
          </a:custGeom>
          <a:solidFill>
            <a:schemeClr val="accent4"/>
          </a:solidFill>
          <a:ln>
            <a:noFill/>
          </a:ln>
        </p:spPr>
        <p:txBody>
          <a:bodyPr vert="horz" wrap="square" lIns="91431" tIns="45715" rIns="91431" bIns="45715" numCol="1" anchor="t" anchorCtr="0" compatLnSpc="1"/>
          <a:lstStyle/>
          <a:p>
            <a:endParaRPr lang="zh-CN" altLang="en-US"/>
          </a:p>
        </p:txBody>
      </p:sp>
      <p:sp>
        <p:nvSpPr>
          <p:cNvPr id="28" name="Freeform 31"/>
          <p:cNvSpPr/>
          <p:nvPr/>
        </p:nvSpPr>
        <p:spPr bwMode="auto">
          <a:xfrm>
            <a:off x="1503169" y="1912814"/>
            <a:ext cx="2709510" cy="1043230"/>
          </a:xfrm>
          <a:custGeom>
            <a:avLst/>
            <a:gdLst>
              <a:gd name="T0" fmla="*/ 0 w 1707"/>
              <a:gd name="T1" fmla="*/ 657 h 657"/>
              <a:gd name="T2" fmla="*/ 1707 w 1707"/>
              <a:gd name="T3" fmla="*/ 657 h 657"/>
              <a:gd name="T4" fmla="*/ 1707 w 1707"/>
              <a:gd name="T5" fmla="*/ 0 h 657"/>
              <a:gd name="T6" fmla="*/ 0 w 1707"/>
              <a:gd name="T7" fmla="*/ 0 h 657"/>
              <a:gd name="T8" fmla="*/ 0 w 1707"/>
              <a:gd name="T9" fmla="*/ 657 h 657"/>
              <a:gd name="T10" fmla="*/ 0 w 1707"/>
              <a:gd name="T11" fmla="*/ 657 h 657"/>
            </a:gdLst>
            <a:ahLst/>
            <a:cxnLst>
              <a:cxn ang="0">
                <a:pos x="T0" y="T1"/>
              </a:cxn>
              <a:cxn ang="0">
                <a:pos x="T2" y="T3"/>
              </a:cxn>
              <a:cxn ang="0">
                <a:pos x="T4" y="T5"/>
              </a:cxn>
              <a:cxn ang="0">
                <a:pos x="T6" y="T7"/>
              </a:cxn>
              <a:cxn ang="0">
                <a:pos x="T8" y="T9"/>
              </a:cxn>
              <a:cxn ang="0">
                <a:pos x="T10" y="T11"/>
              </a:cxn>
            </a:cxnLst>
            <a:rect l="0" t="0" r="r" b="b"/>
            <a:pathLst>
              <a:path w="1707" h="657">
                <a:moveTo>
                  <a:pt x="0" y="657"/>
                </a:moveTo>
                <a:lnTo>
                  <a:pt x="1707" y="657"/>
                </a:lnTo>
                <a:lnTo>
                  <a:pt x="1707" y="0"/>
                </a:lnTo>
                <a:lnTo>
                  <a:pt x="0" y="0"/>
                </a:lnTo>
                <a:lnTo>
                  <a:pt x="0" y="657"/>
                </a:lnTo>
                <a:lnTo>
                  <a:pt x="0" y="657"/>
                </a:lnTo>
                <a:close/>
              </a:path>
            </a:pathLst>
          </a:custGeom>
          <a:solidFill>
            <a:schemeClr val="accent2"/>
          </a:solidFill>
          <a:ln>
            <a:noFill/>
          </a:ln>
        </p:spPr>
        <p:txBody>
          <a:bodyPr vert="horz" wrap="square" lIns="91431" tIns="45715" rIns="91431" bIns="45715" numCol="1" anchor="t" anchorCtr="0" compatLnSpc="1"/>
          <a:lstStyle/>
          <a:p>
            <a:endParaRPr lang="zh-CN" altLang="en-US"/>
          </a:p>
        </p:txBody>
      </p:sp>
      <p:sp>
        <p:nvSpPr>
          <p:cNvPr id="29" name="Freeform 32"/>
          <p:cNvSpPr/>
          <p:nvPr/>
        </p:nvSpPr>
        <p:spPr bwMode="auto">
          <a:xfrm>
            <a:off x="7863454" y="1912814"/>
            <a:ext cx="2709510" cy="1043230"/>
          </a:xfrm>
          <a:custGeom>
            <a:avLst/>
            <a:gdLst>
              <a:gd name="T0" fmla="*/ 0 w 1707"/>
              <a:gd name="T1" fmla="*/ 657 h 657"/>
              <a:gd name="T2" fmla="*/ 1707 w 1707"/>
              <a:gd name="T3" fmla="*/ 657 h 657"/>
              <a:gd name="T4" fmla="*/ 1707 w 1707"/>
              <a:gd name="T5" fmla="*/ 0 h 657"/>
              <a:gd name="T6" fmla="*/ 0 w 1707"/>
              <a:gd name="T7" fmla="*/ 0 h 657"/>
              <a:gd name="T8" fmla="*/ 0 w 1707"/>
              <a:gd name="T9" fmla="*/ 657 h 657"/>
              <a:gd name="T10" fmla="*/ 0 w 1707"/>
              <a:gd name="T11" fmla="*/ 657 h 657"/>
            </a:gdLst>
            <a:ahLst/>
            <a:cxnLst>
              <a:cxn ang="0">
                <a:pos x="T0" y="T1"/>
              </a:cxn>
              <a:cxn ang="0">
                <a:pos x="T2" y="T3"/>
              </a:cxn>
              <a:cxn ang="0">
                <a:pos x="T4" y="T5"/>
              </a:cxn>
              <a:cxn ang="0">
                <a:pos x="T6" y="T7"/>
              </a:cxn>
              <a:cxn ang="0">
                <a:pos x="T8" y="T9"/>
              </a:cxn>
              <a:cxn ang="0">
                <a:pos x="T10" y="T11"/>
              </a:cxn>
            </a:cxnLst>
            <a:rect l="0" t="0" r="r" b="b"/>
            <a:pathLst>
              <a:path w="1707" h="657">
                <a:moveTo>
                  <a:pt x="0" y="657"/>
                </a:moveTo>
                <a:lnTo>
                  <a:pt x="1707" y="657"/>
                </a:lnTo>
                <a:lnTo>
                  <a:pt x="1707" y="0"/>
                </a:lnTo>
                <a:lnTo>
                  <a:pt x="0" y="0"/>
                </a:lnTo>
                <a:lnTo>
                  <a:pt x="0" y="657"/>
                </a:lnTo>
                <a:lnTo>
                  <a:pt x="0" y="657"/>
                </a:lnTo>
                <a:close/>
              </a:path>
            </a:pathLst>
          </a:custGeom>
          <a:solidFill>
            <a:schemeClr val="accent5"/>
          </a:solidFill>
          <a:ln>
            <a:noFill/>
          </a:ln>
        </p:spPr>
        <p:txBody>
          <a:bodyPr vert="horz" wrap="square" lIns="91431" tIns="45715" rIns="91431" bIns="45715" numCol="1" anchor="t" anchorCtr="0" compatLnSpc="1"/>
          <a:lstStyle/>
          <a:p>
            <a:endParaRPr lang="zh-CN" altLang="en-US"/>
          </a:p>
        </p:txBody>
      </p:sp>
      <p:sp>
        <p:nvSpPr>
          <p:cNvPr id="30" name="Freeform 33"/>
          <p:cNvSpPr/>
          <p:nvPr/>
        </p:nvSpPr>
        <p:spPr bwMode="auto">
          <a:xfrm>
            <a:off x="4692041" y="1912814"/>
            <a:ext cx="2711098" cy="1043230"/>
          </a:xfrm>
          <a:custGeom>
            <a:avLst/>
            <a:gdLst>
              <a:gd name="T0" fmla="*/ 0 w 1708"/>
              <a:gd name="T1" fmla="*/ 657 h 657"/>
              <a:gd name="T2" fmla="*/ 1708 w 1708"/>
              <a:gd name="T3" fmla="*/ 657 h 657"/>
              <a:gd name="T4" fmla="*/ 1708 w 1708"/>
              <a:gd name="T5" fmla="*/ 0 h 657"/>
              <a:gd name="T6" fmla="*/ 0 w 1708"/>
              <a:gd name="T7" fmla="*/ 0 h 657"/>
              <a:gd name="T8" fmla="*/ 0 w 1708"/>
              <a:gd name="T9" fmla="*/ 657 h 657"/>
              <a:gd name="T10" fmla="*/ 0 w 1708"/>
              <a:gd name="T11" fmla="*/ 657 h 657"/>
            </a:gdLst>
            <a:ahLst/>
            <a:cxnLst>
              <a:cxn ang="0">
                <a:pos x="T0" y="T1"/>
              </a:cxn>
              <a:cxn ang="0">
                <a:pos x="T2" y="T3"/>
              </a:cxn>
              <a:cxn ang="0">
                <a:pos x="T4" y="T5"/>
              </a:cxn>
              <a:cxn ang="0">
                <a:pos x="T6" y="T7"/>
              </a:cxn>
              <a:cxn ang="0">
                <a:pos x="T8" y="T9"/>
              </a:cxn>
              <a:cxn ang="0">
                <a:pos x="T10" y="T11"/>
              </a:cxn>
            </a:cxnLst>
            <a:rect l="0" t="0" r="r" b="b"/>
            <a:pathLst>
              <a:path w="1708" h="657">
                <a:moveTo>
                  <a:pt x="0" y="657"/>
                </a:moveTo>
                <a:lnTo>
                  <a:pt x="1708" y="657"/>
                </a:lnTo>
                <a:lnTo>
                  <a:pt x="1708" y="0"/>
                </a:lnTo>
                <a:lnTo>
                  <a:pt x="0" y="0"/>
                </a:lnTo>
                <a:lnTo>
                  <a:pt x="0" y="657"/>
                </a:lnTo>
                <a:lnTo>
                  <a:pt x="0" y="657"/>
                </a:lnTo>
                <a:close/>
              </a:path>
            </a:pathLst>
          </a:custGeom>
          <a:solidFill>
            <a:schemeClr val="accent3"/>
          </a:solidFill>
          <a:ln>
            <a:noFill/>
          </a:ln>
        </p:spPr>
        <p:txBody>
          <a:bodyPr vert="horz" wrap="square" lIns="91431" tIns="45715" rIns="91431" bIns="45715" numCol="1" anchor="t" anchorCtr="0" compatLnSpc="1"/>
          <a:lstStyle/>
          <a:p>
            <a:endParaRPr lang="zh-CN" altLang="en-US"/>
          </a:p>
        </p:txBody>
      </p:sp>
      <p:sp>
        <p:nvSpPr>
          <p:cNvPr id="31" name="Freeform 34"/>
          <p:cNvSpPr/>
          <p:nvPr/>
        </p:nvSpPr>
        <p:spPr bwMode="auto">
          <a:xfrm>
            <a:off x="8049166" y="2651171"/>
            <a:ext cx="58731" cy="2508832"/>
          </a:xfrm>
          <a:custGeom>
            <a:avLst/>
            <a:gdLst>
              <a:gd name="T0" fmla="*/ 37 w 37"/>
              <a:gd name="T1" fmla="*/ 1580 h 1580"/>
              <a:gd name="T2" fmla="*/ 0 w 37"/>
              <a:gd name="T3" fmla="*/ 1580 h 1580"/>
              <a:gd name="T4" fmla="*/ 0 w 37"/>
              <a:gd name="T5" fmla="*/ 0 h 1580"/>
              <a:gd name="T6" fmla="*/ 37 w 37"/>
              <a:gd name="T7" fmla="*/ 0 h 1580"/>
              <a:gd name="T8" fmla="*/ 37 w 37"/>
              <a:gd name="T9" fmla="*/ 1580 h 1580"/>
              <a:gd name="T10" fmla="*/ 37 w 37"/>
              <a:gd name="T11" fmla="*/ 1580 h 1580"/>
            </a:gdLst>
            <a:ahLst/>
            <a:cxnLst>
              <a:cxn ang="0">
                <a:pos x="T0" y="T1"/>
              </a:cxn>
              <a:cxn ang="0">
                <a:pos x="T2" y="T3"/>
              </a:cxn>
              <a:cxn ang="0">
                <a:pos x="T4" y="T5"/>
              </a:cxn>
              <a:cxn ang="0">
                <a:pos x="T6" y="T7"/>
              </a:cxn>
              <a:cxn ang="0">
                <a:pos x="T8" y="T9"/>
              </a:cxn>
              <a:cxn ang="0">
                <a:pos x="T10" y="T11"/>
              </a:cxn>
            </a:cxnLst>
            <a:rect l="0" t="0" r="r" b="b"/>
            <a:pathLst>
              <a:path w="37" h="1580">
                <a:moveTo>
                  <a:pt x="37" y="1580"/>
                </a:moveTo>
                <a:lnTo>
                  <a:pt x="0" y="1580"/>
                </a:lnTo>
                <a:lnTo>
                  <a:pt x="0" y="0"/>
                </a:lnTo>
                <a:lnTo>
                  <a:pt x="37" y="0"/>
                </a:lnTo>
                <a:lnTo>
                  <a:pt x="37" y="1580"/>
                </a:lnTo>
                <a:lnTo>
                  <a:pt x="37" y="1580"/>
                </a:lnTo>
                <a:close/>
              </a:path>
            </a:pathLst>
          </a:custGeom>
          <a:solidFill>
            <a:schemeClr val="accent5"/>
          </a:solidFill>
          <a:ln>
            <a:noFill/>
          </a:ln>
        </p:spPr>
        <p:txBody>
          <a:bodyPr vert="horz" wrap="square" lIns="91431" tIns="45715" rIns="91431" bIns="45715" numCol="1" anchor="t" anchorCtr="0" compatLnSpc="1"/>
          <a:lstStyle/>
          <a:p>
            <a:endParaRPr lang="zh-CN" altLang="en-US"/>
          </a:p>
        </p:txBody>
      </p:sp>
      <p:sp>
        <p:nvSpPr>
          <p:cNvPr id="32" name="Freeform 35"/>
          <p:cNvSpPr/>
          <p:nvPr/>
        </p:nvSpPr>
        <p:spPr bwMode="auto">
          <a:xfrm>
            <a:off x="6463461" y="3830956"/>
            <a:ext cx="58731" cy="1329047"/>
          </a:xfrm>
          <a:custGeom>
            <a:avLst/>
            <a:gdLst>
              <a:gd name="T0" fmla="*/ 37 w 37"/>
              <a:gd name="T1" fmla="*/ 837 h 837"/>
              <a:gd name="T2" fmla="*/ 0 w 37"/>
              <a:gd name="T3" fmla="*/ 837 h 837"/>
              <a:gd name="T4" fmla="*/ 0 w 37"/>
              <a:gd name="T5" fmla="*/ 0 h 837"/>
              <a:gd name="T6" fmla="*/ 37 w 37"/>
              <a:gd name="T7" fmla="*/ 0 h 837"/>
              <a:gd name="T8" fmla="*/ 37 w 37"/>
              <a:gd name="T9" fmla="*/ 837 h 837"/>
              <a:gd name="T10" fmla="*/ 37 w 37"/>
              <a:gd name="T11" fmla="*/ 837 h 837"/>
            </a:gdLst>
            <a:ahLst/>
            <a:cxnLst>
              <a:cxn ang="0">
                <a:pos x="T0" y="T1"/>
              </a:cxn>
              <a:cxn ang="0">
                <a:pos x="T2" y="T3"/>
              </a:cxn>
              <a:cxn ang="0">
                <a:pos x="T4" y="T5"/>
              </a:cxn>
              <a:cxn ang="0">
                <a:pos x="T6" y="T7"/>
              </a:cxn>
              <a:cxn ang="0">
                <a:pos x="T8" y="T9"/>
              </a:cxn>
              <a:cxn ang="0">
                <a:pos x="T10" y="T11"/>
              </a:cxn>
            </a:cxnLst>
            <a:rect l="0" t="0" r="r" b="b"/>
            <a:pathLst>
              <a:path w="37" h="837">
                <a:moveTo>
                  <a:pt x="37" y="837"/>
                </a:moveTo>
                <a:lnTo>
                  <a:pt x="0" y="837"/>
                </a:lnTo>
                <a:lnTo>
                  <a:pt x="0" y="0"/>
                </a:lnTo>
                <a:lnTo>
                  <a:pt x="37" y="0"/>
                </a:lnTo>
                <a:lnTo>
                  <a:pt x="37" y="837"/>
                </a:lnTo>
                <a:lnTo>
                  <a:pt x="37" y="837"/>
                </a:lnTo>
                <a:close/>
              </a:path>
            </a:pathLst>
          </a:custGeom>
          <a:solidFill>
            <a:schemeClr val="accent4"/>
          </a:solidFill>
          <a:ln>
            <a:noFill/>
          </a:ln>
        </p:spPr>
        <p:txBody>
          <a:bodyPr vert="horz" wrap="square" lIns="91431" tIns="45715" rIns="91431" bIns="45715" numCol="1" anchor="t" anchorCtr="0" compatLnSpc="1"/>
          <a:lstStyle/>
          <a:p>
            <a:endParaRPr lang="zh-CN" altLang="en-US"/>
          </a:p>
        </p:txBody>
      </p:sp>
      <p:sp>
        <p:nvSpPr>
          <p:cNvPr id="33" name="Freeform 36"/>
          <p:cNvSpPr/>
          <p:nvPr/>
        </p:nvSpPr>
        <p:spPr bwMode="auto">
          <a:xfrm>
            <a:off x="4877753" y="2473330"/>
            <a:ext cx="69842" cy="2686673"/>
          </a:xfrm>
          <a:custGeom>
            <a:avLst/>
            <a:gdLst>
              <a:gd name="T0" fmla="*/ 44 w 44"/>
              <a:gd name="T1" fmla="*/ 1692 h 1692"/>
              <a:gd name="T2" fmla="*/ 0 w 44"/>
              <a:gd name="T3" fmla="*/ 1692 h 1692"/>
              <a:gd name="T4" fmla="*/ 0 w 44"/>
              <a:gd name="T5" fmla="*/ 0 h 1692"/>
              <a:gd name="T6" fmla="*/ 44 w 44"/>
              <a:gd name="T7" fmla="*/ 0 h 1692"/>
              <a:gd name="T8" fmla="*/ 44 w 44"/>
              <a:gd name="T9" fmla="*/ 1692 h 1692"/>
              <a:gd name="T10" fmla="*/ 44 w 44"/>
              <a:gd name="T11" fmla="*/ 1692 h 1692"/>
            </a:gdLst>
            <a:ahLst/>
            <a:cxnLst>
              <a:cxn ang="0">
                <a:pos x="T0" y="T1"/>
              </a:cxn>
              <a:cxn ang="0">
                <a:pos x="T2" y="T3"/>
              </a:cxn>
              <a:cxn ang="0">
                <a:pos x="T4" y="T5"/>
              </a:cxn>
              <a:cxn ang="0">
                <a:pos x="T6" y="T7"/>
              </a:cxn>
              <a:cxn ang="0">
                <a:pos x="T8" y="T9"/>
              </a:cxn>
              <a:cxn ang="0">
                <a:pos x="T10" y="T11"/>
              </a:cxn>
            </a:cxnLst>
            <a:rect l="0" t="0" r="r" b="b"/>
            <a:pathLst>
              <a:path w="44" h="1691">
                <a:moveTo>
                  <a:pt x="44" y="1692"/>
                </a:moveTo>
                <a:lnTo>
                  <a:pt x="0" y="1692"/>
                </a:lnTo>
                <a:lnTo>
                  <a:pt x="0" y="0"/>
                </a:lnTo>
                <a:lnTo>
                  <a:pt x="44" y="0"/>
                </a:lnTo>
                <a:lnTo>
                  <a:pt x="44" y="1692"/>
                </a:lnTo>
                <a:lnTo>
                  <a:pt x="44" y="1692"/>
                </a:lnTo>
                <a:close/>
              </a:path>
            </a:pathLst>
          </a:custGeom>
          <a:solidFill>
            <a:schemeClr val="accent3"/>
          </a:solidFill>
          <a:ln>
            <a:noFill/>
          </a:ln>
        </p:spPr>
        <p:txBody>
          <a:bodyPr vert="horz" wrap="square" lIns="91431" tIns="45715" rIns="91431" bIns="45715" numCol="1" anchor="t" anchorCtr="0" compatLnSpc="1"/>
          <a:lstStyle/>
          <a:p>
            <a:endParaRPr lang="zh-CN" altLang="en-US"/>
          </a:p>
        </p:txBody>
      </p:sp>
      <p:sp>
        <p:nvSpPr>
          <p:cNvPr id="34" name="Freeform 37"/>
          <p:cNvSpPr/>
          <p:nvPr/>
        </p:nvSpPr>
        <p:spPr bwMode="auto">
          <a:xfrm>
            <a:off x="3303159" y="3476863"/>
            <a:ext cx="58731" cy="1683141"/>
          </a:xfrm>
          <a:custGeom>
            <a:avLst/>
            <a:gdLst>
              <a:gd name="T0" fmla="*/ 37 w 37"/>
              <a:gd name="T1" fmla="*/ 1060 h 1060"/>
              <a:gd name="T2" fmla="*/ 0 w 37"/>
              <a:gd name="T3" fmla="*/ 1060 h 1060"/>
              <a:gd name="T4" fmla="*/ 0 w 37"/>
              <a:gd name="T5" fmla="*/ 0 h 1060"/>
              <a:gd name="T6" fmla="*/ 37 w 37"/>
              <a:gd name="T7" fmla="*/ 0 h 1060"/>
              <a:gd name="T8" fmla="*/ 37 w 37"/>
              <a:gd name="T9" fmla="*/ 1060 h 1060"/>
              <a:gd name="T10" fmla="*/ 37 w 37"/>
              <a:gd name="T11" fmla="*/ 1060 h 1060"/>
            </a:gdLst>
            <a:ahLst/>
            <a:cxnLst>
              <a:cxn ang="0">
                <a:pos x="T0" y="T1"/>
              </a:cxn>
              <a:cxn ang="0">
                <a:pos x="T2" y="T3"/>
              </a:cxn>
              <a:cxn ang="0">
                <a:pos x="T4" y="T5"/>
              </a:cxn>
              <a:cxn ang="0">
                <a:pos x="T6" y="T7"/>
              </a:cxn>
              <a:cxn ang="0">
                <a:pos x="T8" y="T9"/>
              </a:cxn>
              <a:cxn ang="0">
                <a:pos x="T10" y="T11"/>
              </a:cxn>
            </a:cxnLst>
            <a:rect l="0" t="0" r="r" b="b"/>
            <a:pathLst>
              <a:path w="37" h="1060">
                <a:moveTo>
                  <a:pt x="37" y="1060"/>
                </a:moveTo>
                <a:lnTo>
                  <a:pt x="0" y="1060"/>
                </a:lnTo>
                <a:lnTo>
                  <a:pt x="0" y="0"/>
                </a:lnTo>
                <a:lnTo>
                  <a:pt x="37" y="0"/>
                </a:lnTo>
                <a:lnTo>
                  <a:pt x="37" y="1060"/>
                </a:lnTo>
                <a:lnTo>
                  <a:pt x="37" y="1060"/>
                </a:lnTo>
                <a:close/>
              </a:path>
            </a:pathLst>
          </a:custGeom>
          <a:solidFill>
            <a:schemeClr val="accent1"/>
          </a:solidFill>
          <a:ln>
            <a:noFill/>
          </a:ln>
        </p:spPr>
        <p:txBody>
          <a:bodyPr vert="horz" wrap="square" lIns="91431" tIns="45715" rIns="91431" bIns="45715" numCol="1" anchor="t" anchorCtr="0" compatLnSpc="1"/>
          <a:lstStyle/>
          <a:p>
            <a:endParaRPr lang="zh-CN" altLang="en-US"/>
          </a:p>
        </p:txBody>
      </p:sp>
      <p:sp>
        <p:nvSpPr>
          <p:cNvPr id="35" name="Freeform 38"/>
          <p:cNvSpPr/>
          <p:nvPr/>
        </p:nvSpPr>
        <p:spPr bwMode="auto">
          <a:xfrm>
            <a:off x="1717453" y="2119237"/>
            <a:ext cx="58731" cy="3040767"/>
          </a:xfrm>
          <a:custGeom>
            <a:avLst/>
            <a:gdLst>
              <a:gd name="T0" fmla="*/ 37 w 37"/>
              <a:gd name="T1" fmla="*/ 1915 h 1915"/>
              <a:gd name="T2" fmla="*/ 0 w 37"/>
              <a:gd name="T3" fmla="*/ 1915 h 1915"/>
              <a:gd name="T4" fmla="*/ 0 w 37"/>
              <a:gd name="T5" fmla="*/ 0 h 1915"/>
              <a:gd name="T6" fmla="*/ 37 w 37"/>
              <a:gd name="T7" fmla="*/ 0 h 1915"/>
              <a:gd name="T8" fmla="*/ 37 w 37"/>
              <a:gd name="T9" fmla="*/ 1915 h 1915"/>
              <a:gd name="T10" fmla="*/ 37 w 37"/>
              <a:gd name="T11" fmla="*/ 1915 h 1915"/>
            </a:gdLst>
            <a:ahLst/>
            <a:cxnLst>
              <a:cxn ang="0">
                <a:pos x="T0" y="T1"/>
              </a:cxn>
              <a:cxn ang="0">
                <a:pos x="T2" y="T3"/>
              </a:cxn>
              <a:cxn ang="0">
                <a:pos x="T4" y="T5"/>
              </a:cxn>
              <a:cxn ang="0">
                <a:pos x="T6" y="T7"/>
              </a:cxn>
              <a:cxn ang="0">
                <a:pos x="T8" y="T9"/>
              </a:cxn>
              <a:cxn ang="0">
                <a:pos x="T10" y="T11"/>
              </a:cxn>
            </a:cxnLst>
            <a:rect l="0" t="0" r="r" b="b"/>
            <a:pathLst>
              <a:path w="37" h="1914">
                <a:moveTo>
                  <a:pt x="37" y="1915"/>
                </a:moveTo>
                <a:lnTo>
                  <a:pt x="0" y="1915"/>
                </a:lnTo>
                <a:lnTo>
                  <a:pt x="0" y="0"/>
                </a:lnTo>
                <a:lnTo>
                  <a:pt x="37" y="0"/>
                </a:lnTo>
                <a:lnTo>
                  <a:pt x="37" y="1915"/>
                </a:lnTo>
                <a:lnTo>
                  <a:pt x="37" y="1915"/>
                </a:lnTo>
                <a:close/>
              </a:path>
            </a:pathLst>
          </a:custGeom>
          <a:solidFill>
            <a:schemeClr val="accent2"/>
          </a:solidFill>
          <a:ln>
            <a:noFill/>
          </a:ln>
        </p:spPr>
        <p:txBody>
          <a:bodyPr vert="horz" wrap="square" lIns="91431" tIns="45715" rIns="91431" bIns="45715" numCol="1" anchor="t" anchorCtr="0" compatLnSpc="1"/>
          <a:lstStyle/>
          <a:p>
            <a:endParaRPr lang="zh-CN" altLang="en-US"/>
          </a:p>
        </p:txBody>
      </p:sp>
      <p:sp>
        <p:nvSpPr>
          <p:cNvPr id="36" name="文本框 85"/>
          <p:cNvSpPr txBox="1"/>
          <p:nvPr/>
        </p:nvSpPr>
        <p:spPr>
          <a:xfrm>
            <a:off x="10890111" y="5467188"/>
            <a:ext cx="687920" cy="400204"/>
          </a:xfrm>
          <a:prstGeom prst="rect">
            <a:avLst/>
          </a:prstGeom>
          <a:noFill/>
        </p:spPr>
        <p:txBody>
          <a:bodyPr wrap="none" lIns="91431" tIns="45715" rIns="91431" bIns="45715" rtlCol="0">
            <a:spAutoFit/>
          </a:bodyPr>
          <a:lstStyle/>
          <a:p>
            <a:r>
              <a:rPr lang="en-US" altLang="zh-CN" sz="2000">
                <a:solidFill>
                  <a:schemeClr val="tx1">
                    <a:lumMod val="65000"/>
                    <a:lumOff val="35000"/>
                  </a:schemeClr>
                </a:solidFill>
                <a:latin typeface="Impact" panose="020B0806030902050204" pitchFamily="34" charset="0"/>
              </a:rPr>
              <a:t>201X</a:t>
            </a:r>
            <a:endParaRPr lang="zh-CN" altLang="en-US" sz="2000">
              <a:solidFill>
                <a:schemeClr val="tx1">
                  <a:lumMod val="65000"/>
                  <a:lumOff val="35000"/>
                </a:schemeClr>
              </a:solidFill>
              <a:latin typeface="Impact" panose="020B0806030902050204" pitchFamily="34" charset="0"/>
            </a:endParaRPr>
          </a:p>
        </p:txBody>
      </p:sp>
      <p:sp>
        <p:nvSpPr>
          <p:cNvPr id="37" name="文本框 87"/>
          <p:cNvSpPr txBox="1"/>
          <p:nvPr/>
        </p:nvSpPr>
        <p:spPr>
          <a:xfrm>
            <a:off x="1373494" y="5467188"/>
            <a:ext cx="686317" cy="400204"/>
          </a:xfrm>
          <a:prstGeom prst="rect">
            <a:avLst/>
          </a:prstGeom>
          <a:noFill/>
        </p:spPr>
        <p:txBody>
          <a:bodyPr wrap="none" lIns="91431" tIns="45715" rIns="91431" bIns="45715" rtlCol="0">
            <a:spAutoFit/>
          </a:bodyPr>
          <a:lstStyle/>
          <a:p>
            <a:r>
              <a:rPr lang="en-US" altLang="zh-CN" sz="2000">
                <a:solidFill>
                  <a:schemeClr val="tx1">
                    <a:lumMod val="65000"/>
                    <a:lumOff val="35000"/>
                  </a:schemeClr>
                </a:solidFill>
                <a:latin typeface="Impact" panose="020B0806030902050204" pitchFamily="34" charset="0"/>
              </a:rPr>
              <a:t>2010</a:t>
            </a:r>
            <a:endParaRPr lang="zh-CN" altLang="en-US" sz="2000">
              <a:solidFill>
                <a:schemeClr val="tx1">
                  <a:lumMod val="65000"/>
                  <a:lumOff val="35000"/>
                </a:schemeClr>
              </a:solidFill>
              <a:latin typeface="Impact" panose="020B0806030902050204" pitchFamily="34" charset="0"/>
            </a:endParaRPr>
          </a:p>
        </p:txBody>
      </p:sp>
      <p:sp>
        <p:nvSpPr>
          <p:cNvPr id="38" name="文本框 88"/>
          <p:cNvSpPr txBox="1"/>
          <p:nvPr/>
        </p:nvSpPr>
        <p:spPr>
          <a:xfrm>
            <a:off x="2959596" y="5467188"/>
            <a:ext cx="646247" cy="400204"/>
          </a:xfrm>
          <a:prstGeom prst="rect">
            <a:avLst/>
          </a:prstGeom>
          <a:noFill/>
        </p:spPr>
        <p:txBody>
          <a:bodyPr wrap="none" lIns="91431" tIns="45715" rIns="91431" bIns="45715" rtlCol="0">
            <a:spAutoFit/>
          </a:bodyPr>
          <a:lstStyle/>
          <a:p>
            <a:r>
              <a:rPr lang="en-US" altLang="zh-CN" sz="2000">
                <a:solidFill>
                  <a:schemeClr val="tx1">
                    <a:lumMod val="65000"/>
                    <a:lumOff val="35000"/>
                  </a:schemeClr>
                </a:solidFill>
                <a:latin typeface="Impact" panose="020B0806030902050204" pitchFamily="34" charset="0"/>
              </a:rPr>
              <a:t>2011</a:t>
            </a:r>
            <a:endParaRPr lang="zh-CN" altLang="en-US" sz="2000">
              <a:solidFill>
                <a:schemeClr val="tx1">
                  <a:lumMod val="65000"/>
                  <a:lumOff val="35000"/>
                </a:schemeClr>
              </a:solidFill>
              <a:latin typeface="Impact" panose="020B0806030902050204" pitchFamily="34" charset="0"/>
            </a:endParaRPr>
          </a:p>
        </p:txBody>
      </p:sp>
      <p:sp>
        <p:nvSpPr>
          <p:cNvPr id="39" name="文本框 89"/>
          <p:cNvSpPr txBox="1"/>
          <p:nvPr/>
        </p:nvSpPr>
        <p:spPr>
          <a:xfrm>
            <a:off x="4545698" y="5467188"/>
            <a:ext cx="676700" cy="400204"/>
          </a:xfrm>
          <a:prstGeom prst="rect">
            <a:avLst/>
          </a:prstGeom>
          <a:noFill/>
        </p:spPr>
        <p:txBody>
          <a:bodyPr wrap="none" lIns="91431" tIns="45715" rIns="91431" bIns="45715" rtlCol="0">
            <a:spAutoFit/>
          </a:bodyPr>
          <a:lstStyle/>
          <a:p>
            <a:r>
              <a:rPr lang="en-US" altLang="zh-CN" sz="2000">
                <a:solidFill>
                  <a:schemeClr val="tx1">
                    <a:lumMod val="65000"/>
                    <a:lumOff val="35000"/>
                  </a:schemeClr>
                </a:solidFill>
                <a:latin typeface="Impact" panose="020B0806030902050204" pitchFamily="34" charset="0"/>
              </a:rPr>
              <a:t>2012</a:t>
            </a:r>
            <a:endParaRPr lang="zh-CN" altLang="en-US" sz="2000">
              <a:solidFill>
                <a:schemeClr val="tx1">
                  <a:lumMod val="65000"/>
                  <a:lumOff val="35000"/>
                </a:schemeClr>
              </a:solidFill>
              <a:latin typeface="Impact" panose="020B0806030902050204" pitchFamily="34" charset="0"/>
            </a:endParaRPr>
          </a:p>
        </p:txBody>
      </p:sp>
      <p:sp>
        <p:nvSpPr>
          <p:cNvPr id="40" name="文本框 91"/>
          <p:cNvSpPr txBox="1"/>
          <p:nvPr/>
        </p:nvSpPr>
        <p:spPr>
          <a:xfrm>
            <a:off x="6131801" y="5467188"/>
            <a:ext cx="684714" cy="400204"/>
          </a:xfrm>
          <a:prstGeom prst="rect">
            <a:avLst/>
          </a:prstGeom>
          <a:noFill/>
        </p:spPr>
        <p:txBody>
          <a:bodyPr wrap="none" lIns="91431" tIns="45715" rIns="91431" bIns="45715" rtlCol="0">
            <a:spAutoFit/>
          </a:bodyPr>
          <a:lstStyle/>
          <a:p>
            <a:r>
              <a:rPr lang="en-US" altLang="zh-CN" sz="2000">
                <a:solidFill>
                  <a:schemeClr val="tx1">
                    <a:lumMod val="65000"/>
                    <a:lumOff val="35000"/>
                  </a:schemeClr>
                </a:solidFill>
                <a:latin typeface="Impact" panose="020B0806030902050204" pitchFamily="34" charset="0"/>
              </a:rPr>
              <a:t>2013</a:t>
            </a:r>
            <a:endParaRPr lang="zh-CN" altLang="en-US" sz="2000">
              <a:solidFill>
                <a:schemeClr val="tx1">
                  <a:lumMod val="65000"/>
                  <a:lumOff val="35000"/>
                </a:schemeClr>
              </a:solidFill>
              <a:latin typeface="Impact" panose="020B0806030902050204" pitchFamily="34" charset="0"/>
            </a:endParaRPr>
          </a:p>
        </p:txBody>
      </p:sp>
      <p:sp>
        <p:nvSpPr>
          <p:cNvPr id="41" name="文本框 92"/>
          <p:cNvSpPr txBox="1"/>
          <p:nvPr/>
        </p:nvSpPr>
        <p:spPr>
          <a:xfrm>
            <a:off x="7717904" y="5467188"/>
            <a:ext cx="676700" cy="400204"/>
          </a:xfrm>
          <a:prstGeom prst="rect">
            <a:avLst/>
          </a:prstGeom>
          <a:noFill/>
        </p:spPr>
        <p:txBody>
          <a:bodyPr wrap="none" lIns="91431" tIns="45715" rIns="91431" bIns="45715" rtlCol="0">
            <a:spAutoFit/>
          </a:bodyPr>
          <a:lstStyle/>
          <a:p>
            <a:r>
              <a:rPr lang="en-US" altLang="zh-CN" sz="2000">
                <a:solidFill>
                  <a:schemeClr val="tx1">
                    <a:lumMod val="65000"/>
                    <a:lumOff val="35000"/>
                  </a:schemeClr>
                </a:solidFill>
                <a:latin typeface="Impact" panose="020B0806030902050204" pitchFamily="34" charset="0"/>
              </a:rPr>
              <a:t>2014</a:t>
            </a:r>
            <a:endParaRPr lang="zh-CN" altLang="en-US" sz="2000">
              <a:solidFill>
                <a:schemeClr val="tx1">
                  <a:lumMod val="65000"/>
                  <a:lumOff val="35000"/>
                </a:schemeClr>
              </a:solidFill>
              <a:latin typeface="Impact" panose="020B0806030902050204" pitchFamily="34" charset="0"/>
            </a:endParaRPr>
          </a:p>
        </p:txBody>
      </p:sp>
      <p:sp>
        <p:nvSpPr>
          <p:cNvPr id="42" name="文本框 93"/>
          <p:cNvSpPr txBox="1"/>
          <p:nvPr/>
        </p:nvSpPr>
        <p:spPr>
          <a:xfrm>
            <a:off x="9304007" y="5467188"/>
            <a:ext cx="686317" cy="400204"/>
          </a:xfrm>
          <a:prstGeom prst="rect">
            <a:avLst/>
          </a:prstGeom>
          <a:noFill/>
        </p:spPr>
        <p:txBody>
          <a:bodyPr wrap="none" lIns="91431" tIns="45715" rIns="91431" bIns="45715" rtlCol="0">
            <a:spAutoFit/>
          </a:bodyPr>
          <a:lstStyle/>
          <a:p>
            <a:r>
              <a:rPr lang="en-US" altLang="zh-CN" sz="2000">
                <a:solidFill>
                  <a:schemeClr val="tx1">
                    <a:lumMod val="65000"/>
                    <a:lumOff val="35000"/>
                  </a:schemeClr>
                </a:solidFill>
                <a:latin typeface="Impact" panose="020B0806030902050204" pitchFamily="34" charset="0"/>
              </a:rPr>
              <a:t>201X</a:t>
            </a:r>
            <a:endParaRPr lang="zh-CN" altLang="en-US" sz="2000">
              <a:solidFill>
                <a:schemeClr val="tx1">
                  <a:lumMod val="65000"/>
                  <a:lumOff val="35000"/>
                </a:schemeClr>
              </a:solidFill>
              <a:latin typeface="Impact" panose="020B0806030902050204" pitchFamily="34" charset="0"/>
            </a:endParaRPr>
          </a:p>
        </p:txBody>
      </p:sp>
      <p:sp>
        <p:nvSpPr>
          <p:cNvPr id="49" name="文本框 37"/>
          <p:cNvSpPr txBox="1"/>
          <p:nvPr/>
        </p:nvSpPr>
        <p:spPr>
          <a:xfrm>
            <a:off x="1619045" y="2014728"/>
            <a:ext cx="2563478" cy="73249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600">
                <a:solidFill>
                  <a:srgbClr val="FFFFFF"/>
                </a:solidFill>
                <a:latin typeface="微软雅黑" panose="020B0503020204020204" pitchFamily="34" charset="-122"/>
                <a:ea typeface="微软雅黑" panose="020B0503020204020204" pitchFamily="34" charset="-122"/>
              </a:rPr>
              <a:t>请在此处输入您的文本，或者复制您的文字粘贴</a:t>
            </a: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50" name="文本框 37"/>
          <p:cNvSpPr txBox="1"/>
          <p:nvPr/>
        </p:nvSpPr>
        <p:spPr>
          <a:xfrm>
            <a:off x="4875459" y="2014728"/>
            <a:ext cx="2563478" cy="73249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600">
                <a:solidFill>
                  <a:srgbClr val="FFFFFF"/>
                </a:solidFill>
                <a:latin typeface="微软雅黑" panose="020B0503020204020204" pitchFamily="34" charset="-122"/>
                <a:ea typeface="微软雅黑" panose="020B0503020204020204" pitchFamily="34" charset="-122"/>
              </a:rPr>
              <a:t>请在此处输入您的文本，或者复制您的文字粘贴</a:t>
            </a: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51" name="文本框 37"/>
          <p:cNvSpPr txBox="1"/>
          <p:nvPr/>
        </p:nvSpPr>
        <p:spPr>
          <a:xfrm>
            <a:off x="7969806" y="2014728"/>
            <a:ext cx="2563478" cy="73249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600">
                <a:solidFill>
                  <a:srgbClr val="FFFFFF"/>
                </a:solidFill>
                <a:latin typeface="微软雅黑" panose="020B0503020204020204" pitchFamily="34" charset="-122"/>
                <a:ea typeface="微软雅黑" panose="020B0503020204020204" pitchFamily="34" charset="-122"/>
              </a:rPr>
              <a:t>请在此处输入您的文本，或者复制您的文字粘贴</a:t>
            </a: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52" name="文本框 37"/>
          <p:cNvSpPr txBox="1"/>
          <p:nvPr/>
        </p:nvSpPr>
        <p:spPr>
          <a:xfrm>
            <a:off x="8413653" y="3476862"/>
            <a:ext cx="2563478" cy="73249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600">
                <a:solidFill>
                  <a:srgbClr val="FFFFFF"/>
                </a:solidFill>
                <a:latin typeface="微软雅黑" panose="020B0503020204020204" pitchFamily="34" charset="-122"/>
                <a:ea typeface="微软雅黑" panose="020B0503020204020204" pitchFamily="34" charset="-122"/>
              </a:rPr>
              <a:t>请在此处输入您的文本，或者复制您的文字粘贴</a:t>
            </a: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53" name="文本框 37"/>
          <p:cNvSpPr txBox="1"/>
          <p:nvPr/>
        </p:nvSpPr>
        <p:spPr>
          <a:xfrm>
            <a:off x="5241245" y="3476862"/>
            <a:ext cx="2563478" cy="73249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600">
                <a:solidFill>
                  <a:srgbClr val="FFFFFF"/>
                </a:solidFill>
                <a:latin typeface="微软雅黑" panose="020B0503020204020204" pitchFamily="34" charset="-122"/>
                <a:ea typeface="微软雅黑" panose="020B0503020204020204" pitchFamily="34" charset="-122"/>
              </a:rPr>
              <a:t>请在此处输入您的文本，或者复制您的文字粘贴</a:t>
            </a: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54" name="文本框 37"/>
          <p:cNvSpPr txBox="1"/>
          <p:nvPr/>
        </p:nvSpPr>
        <p:spPr>
          <a:xfrm>
            <a:off x="2076183" y="3476862"/>
            <a:ext cx="2563478" cy="73249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600">
                <a:solidFill>
                  <a:srgbClr val="FFFFFF"/>
                </a:solidFill>
                <a:latin typeface="微软雅黑" panose="020B0503020204020204" pitchFamily="34" charset="-122"/>
                <a:ea typeface="微软雅黑" panose="020B0503020204020204" pitchFamily="34" charset="-122"/>
              </a:rPr>
              <a:t>请在此处输入您的文本，或者复制您的文字粘贴</a:t>
            </a: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43" name="标题 4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750"/>
                                        <p:tgtEl>
                                          <p:spTgt spid="34"/>
                                        </p:tgtEl>
                                      </p:cBhvr>
                                    </p:animEffect>
                                    <p:anim calcmode="lin" valueType="num">
                                      <p:cBhvr>
                                        <p:cTn id="45" dur="750" fill="hold"/>
                                        <p:tgtEl>
                                          <p:spTgt spid="34"/>
                                        </p:tgtEl>
                                        <p:attrNameLst>
                                          <p:attrName>ppt_x</p:attrName>
                                        </p:attrNameLst>
                                      </p:cBhvr>
                                      <p:tavLst>
                                        <p:tav tm="0">
                                          <p:val>
                                            <p:strVal val="#ppt_x"/>
                                          </p:val>
                                        </p:tav>
                                        <p:tav tm="100000">
                                          <p:val>
                                            <p:strVal val="#ppt_x"/>
                                          </p:val>
                                        </p:tav>
                                      </p:tavLst>
                                    </p:anim>
                                    <p:anim calcmode="lin" valueType="num">
                                      <p:cBhvr>
                                        <p:cTn id="46" dur="750" fill="hold"/>
                                        <p:tgtEl>
                                          <p:spTgt spid="3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750"/>
                                        <p:tgtEl>
                                          <p:spTgt spid="54"/>
                                        </p:tgtEl>
                                      </p:cBhvr>
                                    </p:animEffect>
                                    <p:anim calcmode="lin" valueType="num">
                                      <p:cBhvr>
                                        <p:cTn id="50" dur="750" fill="hold"/>
                                        <p:tgtEl>
                                          <p:spTgt spid="54"/>
                                        </p:tgtEl>
                                        <p:attrNameLst>
                                          <p:attrName>ppt_x</p:attrName>
                                        </p:attrNameLst>
                                      </p:cBhvr>
                                      <p:tavLst>
                                        <p:tav tm="0">
                                          <p:val>
                                            <p:strVal val="#ppt_x"/>
                                          </p:val>
                                        </p:tav>
                                        <p:tav tm="100000">
                                          <p:val>
                                            <p:strVal val="#ppt_x"/>
                                          </p:val>
                                        </p:tav>
                                      </p:tavLst>
                                    </p:anim>
                                    <p:anim calcmode="lin" valueType="num">
                                      <p:cBhvr>
                                        <p:cTn id="51" dur="750" fill="hold"/>
                                        <p:tgtEl>
                                          <p:spTgt spid="5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750"/>
                                        <p:tgtEl>
                                          <p:spTgt spid="24"/>
                                        </p:tgtEl>
                                      </p:cBhvr>
                                    </p:animEffect>
                                    <p:anim calcmode="lin" valueType="num">
                                      <p:cBhvr>
                                        <p:cTn id="55" dur="750" fill="hold"/>
                                        <p:tgtEl>
                                          <p:spTgt spid="24"/>
                                        </p:tgtEl>
                                        <p:attrNameLst>
                                          <p:attrName>ppt_x</p:attrName>
                                        </p:attrNameLst>
                                      </p:cBhvr>
                                      <p:tavLst>
                                        <p:tav tm="0">
                                          <p:val>
                                            <p:strVal val="#ppt_x"/>
                                          </p:val>
                                        </p:tav>
                                        <p:tav tm="100000">
                                          <p:val>
                                            <p:strVal val="#ppt_x"/>
                                          </p:val>
                                        </p:tav>
                                      </p:tavLst>
                                    </p:anim>
                                    <p:anim calcmode="lin" valueType="num">
                                      <p:cBhvr>
                                        <p:cTn id="56" dur="750" fill="hold"/>
                                        <p:tgtEl>
                                          <p:spTgt spid="24"/>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childTnLst>
                          </p:cTn>
                        </p:par>
                        <p:par>
                          <p:cTn id="70" fill="hold">
                            <p:stCondLst>
                              <p:cond delay="35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750"/>
                                        <p:tgtEl>
                                          <p:spTgt spid="33"/>
                                        </p:tgtEl>
                                      </p:cBhvr>
                                    </p:animEffect>
                                    <p:anim calcmode="lin" valueType="num">
                                      <p:cBhvr>
                                        <p:cTn id="74" dur="750" fill="hold"/>
                                        <p:tgtEl>
                                          <p:spTgt spid="33"/>
                                        </p:tgtEl>
                                        <p:attrNameLst>
                                          <p:attrName>ppt_x</p:attrName>
                                        </p:attrNameLst>
                                      </p:cBhvr>
                                      <p:tavLst>
                                        <p:tav tm="0">
                                          <p:val>
                                            <p:strVal val="#ppt_x"/>
                                          </p:val>
                                        </p:tav>
                                        <p:tav tm="100000">
                                          <p:val>
                                            <p:strVal val="#ppt_x"/>
                                          </p:val>
                                        </p:tav>
                                      </p:tavLst>
                                    </p:anim>
                                    <p:anim calcmode="lin" valueType="num">
                                      <p:cBhvr>
                                        <p:cTn id="75" dur="750" fill="hold"/>
                                        <p:tgtEl>
                                          <p:spTgt spid="3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750"/>
                                        <p:tgtEl>
                                          <p:spTgt spid="50"/>
                                        </p:tgtEl>
                                      </p:cBhvr>
                                    </p:animEffect>
                                    <p:anim calcmode="lin" valueType="num">
                                      <p:cBhvr>
                                        <p:cTn id="79" dur="750" fill="hold"/>
                                        <p:tgtEl>
                                          <p:spTgt spid="50"/>
                                        </p:tgtEl>
                                        <p:attrNameLst>
                                          <p:attrName>ppt_x</p:attrName>
                                        </p:attrNameLst>
                                      </p:cBhvr>
                                      <p:tavLst>
                                        <p:tav tm="0">
                                          <p:val>
                                            <p:strVal val="#ppt_x"/>
                                          </p:val>
                                        </p:tav>
                                        <p:tav tm="100000">
                                          <p:val>
                                            <p:strVal val="#ppt_x"/>
                                          </p:val>
                                        </p:tav>
                                      </p:tavLst>
                                    </p:anim>
                                    <p:anim calcmode="lin" valueType="num">
                                      <p:cBhvr>
                                        <p:cTn id="80" dur="75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750"/>
                                        <p:tgtEl>
                                          <p:spTgt spid="30"/>
                                        </p:tgtEl>
                                      </p:cBhvr>
                                    </p:animEffect>
                                    <p:anim calcmode="lin" valueType="num">
                                      <p:cBhvr>
                                        <p:cTn id="84" dur="750" fill="hold"/>
                                        <p:tgtEl>
                                          <p:spTgt spid="30"/>
                                        </p:tgtEl>
                                        <p:attrNameLst>
                                          <p:attrName>ppt_x</p:attrName>
                                        </p:attrNameLst>
                                      </p:cBhvr>
                                      <p:tavLst>
                                        <p:tav tm="0">
                                          <p:val>
                                            <p:strVal val="#ppt_x"/>
                                          </p:val>
                                        </p:tav>
                                        <p:tav tm="100000">
                                          <p:val>
                                            <p:strVal val="#ppt_x"/>
                                          </p:val>
                                        </p:tav>
                                      </p:tavLst>
                                    </p:anim>
                                    <p:anim calcmode="lin" valueType="num">
                                      <p:cBhvr>
                                        <p:cTn id="85" dur="750" fill="hold"/>
                                        <p:tgtEl>
                                          <p:spTgt spid="30"/>
                                        </p:tgtEl>
                                        <p:attrNameLst>
                                          <p:attrName>ppt_y</p:attrName>
                                        </p:attrNameLst>
                                      </p:cBhvr>
                                      <p:tavLst>
                                        <p:tav tm="0">
                                          <p:val>
                                            <p:strVal val="#ppt_y+.1"/>
                                          </p:val>
                                        </p:tav>
                                        <p:tav tm="100000">
                                          <p:val>
                                            <p:strVal val="#ppt_y"/>
                                          </p:val>
                                        </p:tav>
                                      </p:tavLst>
                                    </p:anim>
                                  </p:childTnLst>
                                </p:cTn>
                              </p:par>
                            </p:childTnLst>
                          </p:cTn>
                        </p:par>
                        <p:par>
                          <p:cTn id="86" fill="hold">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500"/>
                                        <p:tgtEl>
                                          <p:spTgt spid="1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750"/>
                                        <p:tgtEl>
                                          <p:spTgt spid="32"/>
                                        </p:tgtEl>
                                      </p:cBhvr>
                                    </p:animEffect>
                                    <p:anim calcmode="lin" valueType="num">
                                      <p:cBhvr>
                                        <p:cTn id="103" dur="750" fill="hold"/>
                                        <p:tgtEl>
                                          <p:spTgt spid="32"/>
                                        </p:tgtEl>
                                        <p:attrNameLst>
                                          <p:attrName>ppt_x</p:attrName>
                                        </p:attrNameLst>
                                      </p:cBhvr>
                                      <p:tavLst>
                                        <p:tav tm="0">
                                          <p:val>
                                            <p:strVal val="#ppt_x"/>
                                          </p:val>
                                        </p:tav>
                                        <p:tav tm="100000">
                                          <p:val>
                                            <p:strVal val="#ppt_x"/>
                                          </p:val>
                                        </p:tav>
                                      </p:tavLst>
                                    </p:anim>
                                    <p:anim calcmode="lin" valueType="num">
                                      <p:cBhvr>
                                        <p:cTn id="104" dur="750" fill="hold"/>
                                        <p:tgtEl>
                                          <p:spTgt spid="3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750"/>
                                        <p:tgtEl>
                                          <p:spTgt spid="53"/>
                                        </p:tgtEl>
                                      </p:cBhvr>
                                    </p:animEffect>
                                    <p:anim calcmode="lin" valueType="num">
                                      <p:cBhvr>
                                        <p:cTn id="108" dur="750" fill="hold"/>
                                        <p:tgtEl>
                                          <p:spTgt spid="53"/>
                                        </p:tgtEl>
                                        <p:attrNameLst>
                                          <p:attrName>ppt_x</p:attrName>
                                        </p:attrNameLst>
                                      </p:cBhvr>
                                      <p:tavLst>
                                        <p:tav tm="0">
                                          <p:val>
                                            <p:strVal val="#ppt_x"/>
                                          </p:val>
                                        </p:tav>
                                        <p:tav tm="100000">
                                          <p:val>
                                            <p:strVal val="#ppt_x"/>
                                          </p:val>
                                        </p:tav>
                                      </p:tavLst>
                                    </p:anim>
                                    <p:anim calcmode="lin" valueType="num">
                                      <p:cBhvr>
                                        <p:cTn id="109" dur="750" fill="hold"/>
                                        <p:tgtEl>
                                          <p:spTgt spid="53"/>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750"/>
                                        <p:tgtEl>
                                          <p:spTgt spid="27"/>
                                        </p:tgtEl>
                                      </p:cBhvr>
                                    </p:animEffect>
                                    <p:anim calcmode="lin" valueType="num">
                                      <p:cBhvr>
                                        <p:cTn id="113" dur="750" fill="hold"/>
                                        <p:tgtEl>
                                          <p:spTgt spid="27"/>
                                        </p:tgtEl>
                                        <p:attrNameLst>
                                          <p:attrName>ppt_x</p:attrName>
                                        </p:attrNameLst>
                                      </p:cBhvr>
                                      <p:tavLst>
                                        <p:tav tm="0">
                                          <p:val>
                                            <p:strVal val="#ppt_x"/>
                                          </p:val>
                                        </p:tav>
                                        <p:tav tm="100000">
                                          <p:val>
                                            <p:strVal val="#ppt_x"/>
                                          </p:val>
                                        </p:tav>
                                      </p:tavLst>
                                    </p:anim>
                                    <p:anim calcmode="lin" valueType="num">
                                      <p:cBhvr>
                                        <p:cTn id="114" dur="750" fill="hold"/>
                                        <p:tgtEl>
                                          <p:spTgt spid="27"/>
                                        </p:tgtEl>
                                        <p:attrNameLst>
                                          <p:attrName>ppt_y</p:attrName>
                                        </p:attrNameLst>
                                      </p:cBhvr>
                                      <p:tavLst>
                                        <p:tav tm="0">
                                          <p:val>
                                            <p:strVal val="#ppt_y+.1"/>
                                          </p:val>
                                        </p:tav>
                                        <p:tav tm="100000">
                                          <p:val>
                                            <p:strVal val="#ppt_y"/>
                                          </p:val>
                                        </p:tav>
                                      </p:tavLst>
                                    </p:anim>
                                  </p:childTnLst>
                                </p:cTn>
                              </p:par>
                            </p:childTnLst>
                          </p:cTn>
                        </p:par>
                        <p:par>
                          <p:cTn id="115" fill="hold">
                            <p:stCondLst>
                              <p:cond delay="6000"/>
                            </p:stCondLst>
                            <p:childTnLst>
                              <p:par>
                                <p:cTn id="116" presetID="10" presetClass="entr" presetSubtype="0" fill="hold" grpId="0" nodeType="after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fade">
                                      <p:cBhvr>
                                        <p:cTn id="118" dur="500"/>
                                        <p:tgtEl>
                                          <p:spTgt spid="1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500"/>
                                        <p:tgtEl>
                                          <p:spTgt spid="1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childTnLst>
                                </p:cTn>
                              </p:par>
                            </p:childTnLst>
                          </p:cTn>
                        </p:par>
                        <p:par>
                          <p:cTn id="128" fill="hold">
                            <p:stCondLst>
                              <p:cond delay="6500"/>
                            </p:stCondLst>
                            <p:childTnLst>
                              <p:par>
                                <p:cTn id="129" presetID="42" presetClass="entr" presetSubtype="0"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750"/>
                                        <p:tgtEl>
                                          <p:spTgt spid="31"/>
                                        </p:tgtEl>
                                      </p:cBhvr>
                                    </p:animEffect>
                                    <p:anim calcmode="lin" valueType="num">
                                      <p:cBhvr>
                                        <p:cTn id="132" dur="750" fill="hold"/>
                                        <p:tgtEl>
                                          <p:spTgt spid="31"/>
                                        </p:tgtEl>
                                        <p:attrNameLst>
                                          <p:attrName>ppt_x</p:attrName>
                                        </p:attrNameLst>
                                      </p:cBhvr>
                                      <p:tavLst>
                                        <p:tav tm="0">
                                          <p:val>
                                            <p:strVal val="#ppt_x"/>
                                          </p:val>
                                        </p:tav>
                                        <p:tav tm="100000">
                                          <p:val>
                                            <p:strVal val="#ppt_x"/>
                                          </p:val>
                                        </p:tav>
                                      </p:tavLst>
                                    </p:anim>
                                    <p:anim calcmode="lin" valueType="num">
                                      <p:cBhvr>
                                        <p:cTn id="133" dur="750" fill="hold"/>
                                        <p:tgtEl>
                                          <p:spTgt spid="3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750"/>
                                        <p:tgtEl>
                                          <p:spTgt spid="51"/>
                                        </p:tgtEl>
                                      </p:cBhvr>
                                    </p:animEffect>
                                    <p:anim calcmode="lin" valueType="num">
                                      <p:cBhvr>
                                        <p:cTn id="137" dur="750" fill="hold"/>
                                        <p:tgtEl>
                                          <p:spTgt spid="51"/>
                                        </p:tgtEl>
                                        <p:attrNameLst>
                                          <p:attrName>ppt_x</p:attrName>
                                        </p:attrNameLst>
                                      </p:cBhvr>
                                      <p:tavLst>
                                        <p:tav tm="0">
                                          <p:val>
                                            <p:strVal val="#ppt_x"/>
                                          </p:val>
                                        </p:tav>
                                        <p:tav tm="100000">
                                          <p:val>
                                            <p:strVal val="#ppt_x"/>
                                          </p:val>
                                        </p:tav>
                                      </p:tavLst>
                                    </p:anim>
                                    <p:anim calcmode="lin" valueType="num">
                                      <p:cBhvr>
                                        <p:cTn id="138" dur="750" fill="hold"/>
                                        <p:tgtEl>
                                          <p:spTgt spid="51"/>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750"/>
                                        <p:tgtEl>
                                          <p:spTgt spid="29"/>
                                        </p:tgtEl>
                                      </p:cBhvr>
                                    </p:animEffect>
                                    <p:anim calcmode="lin" valueType="num">
                                      <p:cBhvr>
                                        <p:cTn id="142" dur="750" fill="hold"/>
                                        <p:tgtEl>
                                          <p:spTgt spid="29"/>
                                        </p:tgtEl>
                                        <p:attrNameLst>
                                          <p:attrName>ppt_x</p:attrName>
                                        </p:attrNameLst>
                                      </p:cBhvr>
                                      <p:tavLst>
                                        <p:tav tm="0">
                                          <p:val>
                                            <p:strVal val="#ppt_x"/>
                                          </p:val>
                                        </p:tav>
                                        <p:tav tm="100000">
                                          <p:val>
                                            <p:strVal val="#ppt_x"/>
                                          </p:val>
                                        </p:tav>
                                      </p:tavLst>
                                    </p:anim>
                                    <p:anim calcmode="lin" valueType="num">
                                      <p:cBhvr>
                                        <p:cTn id="143" dur="75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7500"/>
                            </p:stCondLst>
                            <p:childTnLst>
                              <p:par>
                                <p:cTn id="145" presetID="10" presetClass="entr" presetSubtype="0"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fade">
                                      <p:cBhvr>
                                        <p:cTn id="147" dur="500"/>
                                        <p:tgtEl>
                                          <p:spTgt spid="18"/>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9"/>
                                        </p:tgtEl>
                                        <p:attrNameLst>
                                          <p:attrName>style.visibility</p:attrName>
                                        </p:attrNameLst>
                                      </p:cBhvr>
                                      <p:to>
                                        <p:strVal val="visible"/>
                                      </p:to>
                                    </p:set>
                                    <p:animEffect transition="in" filter="fade">
                                      <p:cBhvr>
                                        <p:cTn id="150" dur="500"/>
                                        <p:tgtEl>
                                          <p:spTgt spid="1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0"/>
                                        </p:tgtEl>
                                        <p:attrNameLst>
                                          <p:attrName>style.visibility</p:attrName>
                                        </p:attrNameLst>
                                      </p:cBhvr>
                                      <p:to>
                                        <p:strVal val="visible"/>
                                      </p:to>
                                    </p:set>
                                    <p:animEffect transition="in" filter="fade">
                                      <p:cBhvr>
                                        <p:cTn id="153" dur="500"/>
                                        <p:tgtEl>
                                          <p:spTgt spid="2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fade">
                                      <p:cBhvr>
                                        <p:cTn id="156" dur="500"/>
                                        <p:tgtEl>
                                          <p:spTgt spid="42"/>
                                        </p:tgtEl>
                                      </p:cBhvr>
                                    </p:animEffect>
                                  </p:childTnLst>
                                </p:cTn>
                              </p:par>
                            </p:childTnLst>
                          </p:cTn>
                        </p:par>
                        <p:par>
                          <p:cTn id="157" fill="hold">
                            <p:stCondLst>
                              <p:cond delay="8000"/>
                            </p:stCondLst>
                            <p:childTnLst>
                              <p:par>
                                <p:cTn id="158" presetID="42" presetClass="entr" presetSubtype="0" fill="hold" grpId="0" nodeType="after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750"/>
                                        <p:tgtEl>
                                          <p:spTgt spid="25"/>
                                        </p:tgtEl>
                                      </p:cBhvr>
                                    </p:animEffect>
                                    <p:anim calcmode="lin" valueType="num">
                                      <p:cBhvr>
                                        <p:cTn id="161" dur="750" fill="hold"/>
                                        <p:tgtEl>
                                          <p:spTgt spid="25"/>
                                        </p:tgtEl>
                                        <p:attrNameLst>
                                          <p:attrName>ppt_x</p:attrName>
                                        </p:attrNameLst>
                                      </p:cBhvr>
                                      <p:tavLst>
                                        <p:tav tm="0">
                                          <p:val>
                                            <p:strVal val="#ppt_x"/>
                                          </p:val>
                                        </p:tav>
                                        <p:tav tm="100000">
                                          <p:val>
                                            <p:strVal val="#ppt_x"/>
                                          </p:val>
                                        </p:tav>
                                      </p:tavLst>
                                    </p:anim>
                                    <p:anim calcmode="lin" valueType="num">
                                      <p:cBhvr>
                                        <p:cTn id="162" dur="750" fill="hold"/>
                                        <p:tgtEl>
                                          <p:spTgt spid="25"/>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52"/>
                                        </p:tgtEl>
                                        <p:attrNameLst>
                                          <p:attrName>style.visibility</p:attrName>
                                        </p:attrNameLst>
                                      </p:cBhvr>
                                      <p:to>
                                        <p:strVal val="visible"/>
                                      </p:to>
                                    </p:set>
                                    <p:animEffect transition="in" filter="fade">
                                      <p:cBhvr>
                                        <p:cTn id="165" dur="750"/>
                                        <p:tgtEl>
                                          <p:spTgt spid="52"/>
                                        </p:tgtEl>
                                      </p:cBhvr>
                                    </p:animEffect>
                                    <p:anim calcmode="lin" valueType="num">
                                      <p:cBhvr>
                                        <p:cTn id="166" dur="750" fill="hold"/>
                                        <p:tgtEl>
                                          <p:spTgt spid="52"/>
                                        </p:tgtEl>
                                        <p:attrNameLst>
                                          <p:attrName>ppt_x</p:attrName>
                                        </p:attrNameLst>
                                      </p:cBhvr>
                                      <p:tavLst>
                                        <p:tav tm="0">
                                          <p:val>
                                            <p:strVal val="#ppt_x"/>
                                          </p:val>
                                        </p:tav>
                                        <p:tav tm="100000">
                                          <p:val>
                                            <p:strVal val="#ppt_x"/>
                                          </p:val>
                                        </p:tav>
                                      </p:tavLst>
                                    </p:anim>
                                    <p:anim calcmode="lin" valueType="num">
                                      <p:cBhvr>
                                        <p:cTn id="167" dur="750" fill="hold"/>
                                        <p:tgtEl>
                                          <p:spTgt spid="52"/>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26"/>
                                        </p:tgtEl>
                                        <p:attrNameLst>
                                          <p:attrName>style.visibility</p:attrName>
                                        </p:attrNameLst>
                                      </p:cBhvr>
                                      <p:to>
                                        <p:strVal val="visible"/>
                                      </p:to>
                                    </p:set>
                                    <p:animEffect transition="in" filter="fade">
                                      <p:cBhvr>
                                        <p:cTn id="170" dur="750"/>
                                        <p:tgtEl>
                                          <p:spTgt spid="26"/>
                                        </p:tgtEl>
                                      </p:cBhvr>
                                    </p:animEffect>
                                    <p:anim calcmode="lin" valueType="num">
                                      <p:cBhvr>
                                        <p:cTn id="171" dur="750" fill="hold"/>
                                        <p:tgtEl>
                                          <p:spTgt spid="26"/>
                                        </p:tgtEl>
                                        <p:attrNameLst>
                                          <p:attrName>ppt_x</p:attrName>
                                        </p:attrNameLst>
                                      </p:cBhvr>
                                      <p:tavLst>
                                        <p:tav tm="0">
                                          <p:val>
                                            <p:strVal val="#ppt_x"/>
                                          </p:val>
                                        </p:tav>
                                        <p:tav tm="100000">
                                          <p:val>
                                            <p:strVal val="#ppt_x"/>
                                          </p:val>
                                        </p:tav>
                                      </p:tavLst>
                                    </p:anim>
                                    <p:anim calcmode="lin" valueType="num">
                                      <p:cBhvr>
                                        <p:cTn id="172" dur="750" fill="hold"/>
                                        <p:tgtEl>
                                          <p:spTgt spid="26"/>
                                        </p:tgtEl>
                                        <p:attrNameLst>
                                          <p:attrName>ppt_y</p:attrName>
                                        </p:attrNameLst>
                                      </p:cBhvr>
                                      <p:tavLst>
                                        <p:tav tm="0">
                                          <p:val>
                                            <p:strVal val="#ppt_y+.1"/>
                                          </p:val>
                                        </p:tav>
                                        <p:tav tm="100000">
                                          <p:val>
                                            <p:strVal val="#ppt_y"/>
                                          </p:val>
                                        </p:tav>
                                      </p:tavLst>
                                    </p:anim>
                                  </p:childTnLst>
                                </p:cTn>
                              </p:par>
                            </p:childTnLst>
                          </p:cTn>
                        </p:par>
                        <p:par>
                          <p:cTn id="173" fill="hold">
                            <p:stCondLst>
                              <p:cond delay="9000"/>
                            </p:stCondLst>
                            <p:childTnLst>
                              <p:par>
                                <p:cTn id="174" presetID="10" presetClass="entr" presetSubtype="0" fill="hold" grpId="0" nodeType="afterEffect">
                                  <p:stCondLst>
                                    <p:cond delay="0"/>
                                  </p:stCondLst>
                                  <p:childTnLst>
                                    <p:set>
                                      <p:cBhvr>
                                        <p:cTn id="175" dur="1" fill="hold">
                                          <p:stCondLst>
                                            <p:cond delay="0"/>
                                          </p:stCondLst>
                                        </p:cTn>
                                        <p:tgtEl>
                                          <p:spTgt spid="21"/>
                                        </p:tgtEl>
                                        <p:attrNameLst>
                                          <p:attrName>style.visibility</p:attrName>
                                        </p:attrNameLst>
                                      </p:cBhvr>
                                      <p:to>
                                        <p:strVal val="visible"/>
                                      </p:to>
                                    </p:set>
                                    <p:animEffect transition="in" filter="fade">
                                      <p:cBhvr>
                                        <p:cTn id="176" dur="500"/>
                                        <p:tgtEl>
                                          <p:spTgt spid="21"/>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2"/>
                                        </p:tgtEl>
                                        <p:attrNameLst>
                                          <p:attrName>style.visibility</p:attrName>
                                        </p:attrNameLst>
                                      </p:cBhvr>
                                      <p:to>
                                        <p:strVal val="visible"/>
                                      </p:to>
                                    </p:set>
                                    <p:animEffect transition="in" filter="fade">
                                      <p:cBhvr>
                                        <p:cTn id="179" dur="500"/>
                                        <p:tgtEl>
                                          <p:spTgt spid="22"/>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3"/>
                                        </p:tgtEl>
                                        <p:attrNameLst>
                                          <p:attrName>style.visibility</p:attrName>
                                        </p:attrNameLst>
                                      </p:cBhvr>
                                      <p:to>
                                        <p:strVal val="visible"/>
                                      </p:to>
                                    </p:set>
                                    <p:animEffect transition="in" filter="fade">
                                      <p:cBhvr>
                                        <p:cTn id="182" dur="500"/>
                                        <p:tgtEl>
                                          <p:spTgt spid="23"/>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6"/>
                                        </p:tgtEl>
                                        <p:attrNameLst>
                                          <p:attrName>style.visibility</p:attrName>
                                        </p:attrNameLst>
                                      </p:cBhvr>
                                      <p:to>
                                        <p:strVal val="visible"/>
                                      </p:to>
                                    </p:set>
                                    <p:animEffect transition="in" filter="fade">
                                      <p:cBhvr>
                                        <p:cTn id="18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p:bldP spid="41" grpId="0"/>
      <p:bldP spid="42" grpId="0"/>
      <p:bldP spid="50" grpId="0"/>
      <p:bldP spid="51" grpId="0"/>
      <p:bldP spid="52" grpId="0"/>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2"/>
          <p:cNvSpPr/>
          <p:nvPr/>
        </p:nvSpPr>
        <p:spPr bwMode="auto">
          <a:xfrm>
            <a:off x="7232355" y="1509137"/>
            <a:ext cx="762150" cy="1306205"/>
          </a:xfrm>
          <a:custGeom>
            <a:avLst/>
            <a:gdLst>
              <a:gd name="T0" fmla="*/ 0 w 673"/>
              <a:gd name="T1" fmla="*/ 1153 h 1153"/>
              <a:gd name="T2" fmla="*/ 0 w 673"/>
              <a:gd name="T3" fmla="*/ 0 h 1153"/>
              <a:gd name="T4" fmla="*/ 673 w 673"/>
              <a:gd name="T5" fmla="*/ 761 h 1153"/>
              <a:gd name="T6" fmla="*/ 0 w 673"/>
              <a:gd name="T7" fmla="*/ 1153 h 1153"/>
            </a:gdLst>
            <a:ahLst/>
            <a:cxnLst>
              <a:cxn ang="0">
                <a:pos x="T0" y="T1"/>
              </a:cxn>
              <a:cxn ang="0">
                <a:pos x="T2" y="T3"/>
              </a:cxn>
              <a:cxn ang="0">
                <a:pos x="T4" y="T5"/>
              </a:cxn>
              <a:cxn ang="0">
                <a:pos x="T6" y="T7"/>
              </a:cxn>
            </a:cxnLst>
            <a:rect l="0" t="0" r="r" b="b"/>
            <a:pathLst>
              <a:path w="673" h="1153">
                <a:moveTo>
                  <a:pt x="0" y="1153"/>
                </a:moveTo>
                <a:lnTo>
                  <a:pt x="0" y="0"/>
                </a:lnTo>
                <a:lnTo>
                  <a:pt x="673" y="761"/>
                </a:lnTo>
                <a:lnTo>
                  <a:pt x="0" y="1153"/>
                </a:lnTo>
                <a:close/>
              </a:path>
            </a:pathLst>
          </a:custGeom>
          <a:solidFill>
            <a:schemeClr val="accent4">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3" name="Freeform 133"/>
          <p:cNvSpPr/>
          <p:nvPr/>
        </p:nvSpPr>
        <p:spPr bwMode="auto">
          <a:xfrm>
            <a:off x="6595909" y="1509137"/>
            <a:ext cx="636446" cy="1306205"/>
          </a:xfrm>
          <a:custGeom>
            <a:avLst/>
            <a:gdLst>
              <a:gd name="T0" fmla="*/ 562 w 562"/>
              <a:gd name="T1" fmla="*/ 0 h 1153"/>
              <a:gd name="T2" fmla="*/ 0 w 562"/>
              <a:gd name="T3" fmla="*/ 777 h 1153"/>
              <a:gd name="T4" fmla="*/ 562 w 562"/>
              <a:gd name="T5" fmla="*/ 1153 h 1153"/>
              <a:gd name="T6" fmla="*/ 562 w 562"/>
              <a:gd name="T7" fmla="*/ 0 h 1153"/>
            </a:gdLst>
            <a:ahLst/>
            <a:cxnLst>
              <a:cxn ang="0">
                <a:pos x="T0" y="T1"/>
              </a:cxn>
              <a:cxn ang="0">
                <a:pos x="T2" y="T3"/>
              </a:cxn>
              <a:cxn ang="0">
                <a:pos x="T4" y="T5"/>
              </a:cxn>
              <a:cxn ang="0">
                <a:pos x="T6" y="T7"/>
              </a:cxn>
            </a:cxnLst>
            <a:rect l="0" t="0" r="r" b="b"/>
            <a:pathLst>
              <a:path w="562" h="1153">
                <a:moveTo>
                  <a:pt x="562" y="0"/>
                </a:moveTo>
                <a:lnTo>
                  <a:pt x="0" y="777"/>
                </a:lnTo>
                <a:lnTo>
                  <a:pt x="562" y="1153"/>
                </a:lnTo>
                <a:lnTo>
                  <a:pt x="562" y="0"/>
                </a:lnTo>
                <a:close/>
              </a:path>
            </a:pathLst>
          </a:custGeom>
          <a:solidFill>
            <a:schemeClr val="accent4"/>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4" name="Freeform 134"/>
          <p:cNvSpPr/>
          <p:nvPr/>
        </p:nvSpPr>
        <p:spPr bwMode="auto">
          <a:xfrm>
            <a:off x="5430603" y="3450887"/>
            <a:ext cx="1788163" cy="1723104"/>
          </a:xfrm>
          <a:custGeom>
            <a:avLst/>
            <a:gdLst>
              <a:gd name="T0" fmla="*/ 340 w 1579"/>
              <a:gd name="T1" fmla="*/ 0 h 1521"/>
              <a:gd name="T2" fmla="*/ 0 w 1579"/>
              <a:gd name="T3" fmla="*/ 466 h 1521"/>
              <a:gd name="T4" fmla="*/ 1579 w 1579"/>
              <a:gd name="T5" fmla="*/ 1521 h 1521"/>
              <a:gd name="T6" fmla="*/ 1579 w 1579"/>
              <a:gd name="T7" fmla="*/ 829 h 1521"/>
              <a:gd name="T8" fmla="*/ 340 w 1579"/>
              <a:gd name="T9" fmla="*/ 0 h 1521"/>
            </a:gdLst>
            <a:ahLst/>
            <a:cxnLst>
              <a:cxn ang="0">
                <a:pos x="T0" y="T1"/>
              </a:cxn>
              <a:cxn ang="0">
                <a:pos x="T2" y="T3"/>
              </a:cxn>
              <a:cxn ang="0">
                <a:pos x="T4" y="T5"/>
              </a:cxn>
              <a:cxn ang="0">
                <a:pos x="T6" y="T7"/>
              </a:cxn>
              <a:cxn ang="0">
                <a:pos x="T8" y="T9"/>
              </a:cxn>
            </a:cxnLst>
            <a:rect l="0" t="0" r="r" b="b"/>
            <a:pathLst>
              <a:path w="1579" h="1521">
                <a:moveTo>
                  <a:pt x="340" y="0"/>
                </a:moveTo>
                <a:lnTo>
                  <a:pt x="0" y="466"/>
                </a:lnTo>
                <a:lnTo>
                  <a:pt x="1579" y="1521"/>
                </a:lnTo>
                <a:lnTo>
                  <a:pt x="1579" y="829"/>
                </a:lnTo>
                <a:lnTo>
                  <a:pt x="340" y="0"/>
                </a:lnTo>
                <a:close/>
              </a:path>
            </a:pathLst>
          </a:custGeom>
          <a:solidFill>
            <a:schemeClr val="accent1"/>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5" name="Freeform 135"/>
          <p:cNvSpPr/>
          <p:nvPr/>
        </p:nvSpPr>
        <p:spPr bwMode="auto">
          <a:xfrm>
            <a:off x="7218764" y="3410103"/>
            <a:ext cx="2167539" cy="1763887"/>
          </a:xfrm>
          <a:custGeom>
            <a:avLst/>
            <a:gdLst>
              <a:gd name="T0" fmla="*/ 0 w 1914"/>
              <a:gd name="T1" fmla="*/ 865 h 1557"/>
              <a:gd name="T2" fmla="*/ 0 w 1914"/>
              <a:gd name="T3" fmla="*/ 1557 h 1557"/>
              <a:gd name="T4" fmla="*/ 1914 w 1914"/>
              <a:gd name="T5" fmla="*/ 478 h 1557"/>
              <a:gd name="T6" fmla="*/ 1486 w 1914"/>
              <a:gd name="T7" fmla="*/ 0 h 1557"/>
              <a:gd name="T8" fmla="*/ 0 w 1914"/>
              <a:gd name="T9" fmla="*/ 865 h 1557"/>
            </a:gdLst>
            <a:ahLst/>
            <a:cxnLst>
              <a:cxn ang="0">
                <a:pos x="T0" y="T1"/>
              </a:cxn>
              <a:cxn ang="0">
                <a:pos x="T2" y="T3"/>
              </a:cxn>
              <a:cxn ang="0">
                <a:pos x="T4" y="T5"/>
              </a:cxn>
              <a:cxn ang="0">
                <a:pos x="T6" y="T7"/>
              </a:cxn>
              <a:cxn ang="0">
                <a:pos x="T8" y="T9"/>
              </a:cxn>
            </a:cxnLst>
            <a:rect l="0" t="0" r="r" b="b"/>
            <a:pathLst>
              <a:path w="1914" h="1557">
                <a:moveTo>
                  <a:pt x="0" y="865"/>
                </a:moveTo>
                <a:lnTo>
                  <a:pt x="0" y="1557"/>
                </a:lnTo>
                <a:lnTo>
                  <a:pt x="1914" y="478"/>
                </a:lnTo>
                <a:lnTo>
                  <a:pt x="1486" y="0"/>
                </a:lnTo>
                <a:lnTo>
                  <a:pt x="0" y="865"/>
                </a:lnTo>
                <a:close/>
              </a:path>
            </a:pathLst>
          </a:custGeom>
          <a:solidFill>
            <a:schemeClr val="accent1">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6" name="Freeform 136"/>
          <p:cNvSpPr/>
          <p:nvPr/>
        </p:nvSpPr>
        <p:spPr bwMode="auto">
          <a:xfrm>
            <a:off x="5906238" y="2930895"/>
            <a:ext cx="1317058" cy="1272220"/>
          </a:xfrm>
          <a:custGeom>
            <a:avLst/>
            <a:gdLst>
              <a:gd name="T0" fmla="*/ 254 w 1163"/>
              <a:gd name="T1" fmla="*/ 0 h 1123"/>
              <a:gd name="T2" fmla="*/ 0 w 1163"/>
              <a:gd name="T3" fmla="*/ 347 h 1123"/>
              <a:gd name="T4" fmla="*/ 1163 w 1163"/>
              <a:gd name="T5" fmla="*/ 1123 h 1123"/>
              <a:gd name="T6" fmla="*/ 1163 w 1163"/>
              <a:gd name="T7" fmla="*/ 609 h 1123"/>
              <a:gd name="T8" fmla="*/ 254 w 1163"/>
              <a:gd name="T9" fmla="*/ 0 h 1123"/>
            </a:gdLst>
            <a:ahLst/>
            <a:cxnLst>
              <a:cxn ang="0">
                <a:pos x="T0" y="T1"/>
              </a:cxn>
              <a:cxn ang="0">
                <a:pos x="T2" y="T3"/>
              </a:cxn>
              <a:cxn ang="0">
                <a:pos x="T4" y="T5"/>
              </a:cxn>
              <a:cxn ang="0">
                <a:pos x="T6" y="T7"/>
              </a:cxn>
              <a:cxn ang="0">
                <a:pos x="T8" y="T9"/>
              </a:cxn>
            </a:cxnLst>
            <a:rect l="0" t="0" r="r" b="b"/>
            <a:pathLst>
              <a:path w="1163" h="1123">
                <a:moveTo>
                  <a:pt x="254" y="0"/>
                </a:moveTo>
                <a:lnTo>
                  <a:pt x="0" y="347"/>
                </a:lnTo>
                <a:lnTo>
                  <a:pt x="1163" y="1123"/>
                </a:lnTo>
                <a:lnTo>
                  <a:pt x="1163" y="609"/>
                </a:lnTo>
                <a:lnTo>
                  <a:pt x="254" y="0"/>
                </a:lnTo>
                <a:close/>
              </a:path>
            </a:pathLst>
          </a:custGeom>
          <a:solidFill>
            <a:schemeClr val="accent2"/>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7" name="Freeform 137"/>
          <p:cNvSpPr/>
          <p:nvPr/>
        </p:nvSpPr>
        <p:spPr bwMode="auto">
          <a:xfrm>
            <a:off x="7227825" y="2899174"/>
            <a:ext cx="1589982" cy="1299409"/>
          </a:xfrm>
          <a:custGeom>
            <a:avLst/>
            <a:gdLst>
              <a:gd name="T0" fmla="*/ 0 w 1404"/>
              <a:gd name="T1" fmla="*/ 633 h 1147"/>
              <a:gd name="T2" fmla="*/ 0 w 1404"/>
              <a:gd name="T3" fmla="*/ 1147 h 1147"/>
              <a:gd name="T4" fmla="*/ 1404 w 1404"/>
              <a:gd name="T5" fmla="*/ 357 h 1147"/>
              <a:gd name="T6" fmla="*/ 1083 w 1404"/>
              <a:gd name="T7" fmla="*/ 0 h 1147"/>
              <a:gd name="T8" fmla="*/ 0 w 1404"/>
              <a:gd name="T9" fmla="*/ 633 h 1147"/>
            </a:gdLst>
            <a:ahLst/>
            <a:cxnLst>
              <a:cxn ang="0">
                <a:pos x="T0" y="T1"/>
              </a:cxn>
              <a:cxn ang="0">
                <a:pos x="T2" y="T3"/>
              </a:cxn>
              <a:cxn ang="0">
                <a:pos x="T4" y="T5"/>
              </a:cxn>
              <a:cxn ang="0">
                <a:pos x="T6" y="T7"/>
              </a:cxn>
              <a:cxn ang="0">
                <a:pos x="T8" y="T9"/>
              </a:cxn>
            </a:cxnLst>
            <a:rect l="0" t="0" r="r" b="b"/>
            <a:pathLst>
              <a:path w="1404" h="1147">
                <a:moveTo>
                  <a:pt x="0" y="633"/>
                </a:moveTo>
                <a:lnTo>
                  <a:pt x="0" y="1147"/>
                </a:lnTo>
                <a:lnTo>
                  <a:pt x="1404" y="357"/>
                </a:lnTo>
                <a:lnTo>
                  <a:pt x="1083" y="0"/>
                </a:lnTo>
                <a:lnTo>
                  <a:pt x="0" y="633"/>
                </a:lnTo>
                <a:close/>
              </a:path>
            </a:pathLst>
          </a:custGeom>
          <a:solidFill>
            <a:schemeClr val="accent2">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8" name="Freeform 138"/>
          <p:cNvSpPr/>
          <p:nvPr/>
        </p:nvSpPr>
        <p:spPr bwMode="auto">
          <a:xfrm>
            <a:off x="6291276" y="2511731"/>
            <a:ext cx="938815" cy="905169"/>
          </a:xfrm>
          <a:custGeom>
            <a:avLst/>
            <a:gdLst>
              <a:gd name="T0" fmla="*/ 183 w 829"/>
              <a:gd name="T1" fmla="*/ 0 h 799"/>
              <a:gd name="T2" fmla="*/ 0 w 829"/>
              <a:gd name="T3" fmla="*/ 248 h 799"/>
              <a:gd name="T4" fmla="*/ 829 w 829"/>
              <a:gd name="T5" fmla="*/ 799 h 799"/>
              <a:gd name="T6" fmla="*/ 829 w 829"/>
              <a:gd name="T7" fmla="*/ 432 h 799"/>
              <a:gd name="T8" fmla="*/ 183 w 829"/>
              <a:gd name="T9" fmla="*/ 0 h 799"/>
            </a:gdLst>
            <a:ahLst/>
            <a:cxnLst>
              <a:cxn ang="0">
                <a:pos x="T0" y="T1"/>
              </a:cxn>
              <a:cxn ang="0">
                <a:pos x="T2" y="T3"/>
              </a:cxn>
              <a:cxn ang="0">
                <a:pos x="T4" y="T5"/>
              </a:cxn>
              <a:cxn ang="0">
                <a:pos x="T6" y="T7"/>
              </a:cxn>
              <a:cxn ang="0">
                <a:pos x="T8" y="T9"/>
              </a:cxn>
            </a:cxnLst>
            <a:rect l="0" t="0" r="r" b="b"/>
            <a:pathLst>
              <a:path w="829" h="799">
                <a:moveTo>
                  <a:pt x="183" y="0"/>
                </a:moveTo>
                <a:lnTo>
                  <a:pt x="0" y="248"/>
                </a:lnTo>
                <a:lnTo>
                  <a:pt x="829" y="799"/>
                </a:lnTo>
                <a:lnTo>
                  <a:pt x="829" y="432"/>
                </a:lnTo>
                <a:lnTo>
                  <a:pt x="183" y="0"/>
                </a:lnTo>
                <a:close/>
              </a:path>
            </a:pathLst>
          </a:custGeom>
          <a:solidFill>
            <a:schemeClr val="accent3"/>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9" name="Freeform 139"/>
          <p:cNvSpPr/>
          <p:nvPr/>
        </p:nvSpPr>
        <p:spPr bwMode="auto">
          <a:xfrm>
            <a:off x="7230090" y="2493604"/>
            <a:ext cx="1126804" cy="923294"/>
          </a:xfrm>
          <a:custGeom>
            <a:avLst/>
            <a:gdLst>
              <a:gd name="T0" fmla="*/ 0 w 995"/>
              <a:gd name="T1" fmla="*/ 448 h 815"/>
              <a:gd name="T2" fmla="*/ 0 w 995"/>
              <a:gd name="T3" fmla="*/ 815 h 815"/>
              <a:gd name="T4" fmla="*/ 995 w 995"/>
              <a:gd name="T5" fmla="*/ 256 h 815"/>
              <a:gd name="T6" fmla="*/ 767 w 995"/>
              <a:gd name="T7" fmla="*/ 0 h 815"/>
              <a:gd name="T8" fmla="*/ 0 w 995"/>
              <a:gd name="T9" fmla="*/ 448 h 815"/>
            </a:gdLst>
            <a:ahLst/>
            <a:cxnLst>
              <a:cxn ang="0">
                <a:pos x="T0" y="T1"/>
              </a:cxn>
              <a:cxn ang="0">
                <a:pos x="T2" y="T3"/>
              </a:cxn>
              <a:cxn ang="0">
                <a:pos x="T4" y="T5"/>
              </a:cxn>
              <a:cxn ang="0">
                <a:pos x="T6" y="T7"/>
              </a:cxn>
              <a:cxn ang="0">
                <a:pos x="T8" y="T9"/>
              </a:cxn>
            </a:cxnLst>
            <a:rect l="0" t="0" r="r" b="b"/>
            <a:pathLst>
              <a:path w="995" h="815">
                <a:moveTo>
                  <a:pt x="0" y="448"/>
                </a:moveTo>
                <a:lnTo>
                  <a:pt x="0" y="815"/>
                </a:lnTo>
                <a:lnTo>
                  <a:pt x="995" y="256"/>
                </a:lnTo>
                <a:lnTo>
                  <a:pt x="767" y="0"/>
                </a:lnTo>
                <a:lnTo>
                  <a:pt x="0" y="448"/>
                </a:lnTo>
                <a:close/>
              </a:path>
            </a:pathLst>
          </a:custGeom>
          <a:solidFill>
            <a:schemeClr val="accent3">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10" name="Freeform 140"/>
          <p:cNvSpPr/>
          <p:nvPr/>
        </p:nvSpPr>
        <p:spPr bwMode="auto">
          <a:xfrm>
            <a:off x="4829262" y="4121547"/>
            <a:ext cx="2394032" cy="2277079"/>
          </a:xfrm>
          <a:custGeom>
            <a:avLst/>
            <a:gdLst>
              <a:gd name="T0" fmla="*/ 437 w 2114"/>
              <a:gd name="T1" fmla="*/ 0 h 2010"/>
              <a:gd name="T2" fmla="*/ 0 w 2114"/>
              <a:gd name="T3" fmla="*/ 599 h 2010"/>
              <a:gd name="T4" fmla="*/ 2114 w 2114"/>
              <a:gd name="T5" fmla="*/ 2010 h 2010"/>
              <a:gd name="T6" fmla="*/ 2114 w 2114"/>
              <a:gd name="T7" fmla="*/ 1125 h 2010"/>
              <a:gd name="T8" fmla="*/ 437 w 2114"/>
              <a:gd name="T9" fmla="*/ 0 h 2010"/>
            </a:gdLst>
            <a:ahLst/>
            <a:cxnLst>
              <a:cxn ang="0">
                <a:pos x="T0" y="T1"/>
              </a:cxn>
              <a:cxn ang="0">
                <a:pos x="T2" y="T3"/>
              </a:cxn>
              <a:cxn ang="0">
                <a:pos x="T4" y="T5"/>
              </a:cxn>
              <a:cxn ang="0">
                <a:pos x="T6" y="T7"/>
              </a:cxn>
              <a:cxn ang="0">
                <a:pos x="T8" y="T9"/>
              </a:cxn>
            </a:cxnLst>
            <a:rect l="0" t="0" r="r" b="b"/>
            <a:pathLst>
              <a:path w="2114" h="2009">
                <a:moveTo>
                  <a:pt x="437" y="0"/>
                </a:moveTo>
                <a:lnTo>
                  <a:pt x="0" y="599"/>
                </a:lnTo>
                <a:lnTo>
                  <a:pt x="2114" y="2010"/>
                </a:lnTo>
                <a:lnTo>
                  <a:pt x="2114" y="1125"/>
                </a:lnTo>
                <a:lnTo>
                  <a:pt x="437" y="0"/>
                </a:lnTo>
                <a:close/>
              </a:path>
            </a:pathLst>
          </a:custGeom>
          <a:solidFill>
            <a:schemeClr val="tx2"/>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11" name="Freeform 141"/>
          <p:cNvSpPr/>
          <p:nvPr/>
        </p:nvSpPr>
        <p:spPr bwMode="auto">
          <a:xfrm>
            <a:off x="7223296" y="4071702"/>
            <a:ext cx="2891185" cy="2326926"/>
          </a:xfrm>
          <a:custGeom>
            <a:avLst/>
            <a:gdLst>
              <a:gd name="T0" fmla="*/ 0 w 2553"/>
              <a:gd name="T1" fmla="*/ 1169 h 2054"/>
              <a:gd name="T2" fmla="*/ 0 w 2553"/>
              <a:gd name="T3" fmla="*/ 2054 h 2054"/>
              <a:gd name="T4" fmla="*/ 2553 w 2553"/>
              <a:gd name="T5" fmla="*/ 617 h 2054"/>
              <a:gd name="T6" fmla="*/ 2004 w 2553"/>
              <a:gd name="T7" fmla="*/ 0 h 2054"/>
              <a:gd name="T8" fmla="*/ 0 w 2553"/>
              <a:gd name="T9" fmla="*/ 1169 h 2054"/>
            </a:gdLst>
            <a:ahLst/>
            <a:cxnLst>
              <a:cxn ang="0">
                <a:pos x="T0" y="T1"/>
              </a:cxn>
              <a:cxn ang="0">
                <a:pos x="T2" y="T3"/>
              </a:cxn>
              <a:cxn ang="0">
                <a:pos x="T4" y="T5"/>
              </a:cxn>
              <a:cxn ang="0">
                <a:pos x="T6" y="T7"/>
              </a:cxn>
              <a:cxn ang="0">
                <a:pos x="T8" y="T9"/>
              </a:cxn>
            </a:cxnLst>
            <a:rect l="0" t="0" r="r" b="b"/>
            <a:pathLst>
              <a:path w="2553" h="2054">
                <a:moveTo>
                  <a:pt x="0" y="1169"/>
                </a:moveTo>
                <a:lnTo>
                  <a:pt x="0" y="2054"/>
                </a:lnTo>
                <a:lnTo>
                  <a:pt x="2553" y="617"/>
                </a:lnTo>
                <a:lnTo>
                  <a:pt x="2004" y="0"/>
                </a:lnTo>
                <a:lnTo>
                  <a:pt x="0" y="1169"/>
                </a:lnTo>
                <a:close/>
              </a:path>
            </a:pathLst>
          </a:custGeom>
          <a:solidFill>
            <a:schemeClr val="tx2">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grpSp>
        <p:nvGrpSpPr>
          <p:cNvPr id="13" name="组合 12"/>
          <p:cNvGrpSpPr/>
          <p:nvPr/>
        </p:nvGrpSpPr>
        <p:grpSpPr>
          <a:xfrm>
            <a:off x="9386304" y="3176728"/>
            <a:ext cx="631916" cy="534719"/>
            <a:chOff x="9543502" y="2688540"/>
            <a:chExt cx="631998" cy="534594"/>
          </a:xfrm>
        </p:grpSpPr>
        <p:sp>
          <p:nvSpPr>
            <p:cNvPr id="14" name="Freeform 248"/>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5" name="Freeform 249"/>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6" name="Oval 250"/>
            <p:cNvSpPr>
              <a:spLocks noChangeArrowheads="1"/>
            </p:cNvSpPr>
            <p:nvPr/>
          </p:nvSpPr>
          <p:spPr bwMode="auto">
            <a:xfrm>
              <a:off x="9611459" y="3143851"/>
              <a:ext cx="79283" cy="79283"/>
            </a:xfrm>
            <a:prstGeom prst="ellipse">
              <a:avLst/>
            </a:pr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7" name="Oval 251"/>
            <p:cNvSpPr>
              <a:spLocks noChangeArrowheads="1"/>
            </p:cNvSpPr>
            <p:nvPr/>
          </p:nvSpPr>
          <p:spPr bwMode="auto">
            <a:xfrm>
              <a:off x="9822125" y="3143851"/>
              <a:ext cx="79283" cy="79283"/>
            </a:xfrm>
            <a:prstGeom prst="ellipse">
              <a:avLst/>
            </a:pr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18" name="Freeform 252"/>
          <p:cNvSpPr/>
          <p:nvPr/>
        </p:nvSpPr>
        <p:spPr bwMode="auto">
          <a:xfrm>
            <a:off x="7788396" y="1509136"/>
            <a:ext cx="477900" cy="449752"/>
          </a:xfrm>
          <a:custGeom>
            <a:avLst/>
            <a:gdLst>
              <a:gd name="T0" fmla="*/ 4 w 211"/>
              <a:gd name="T1" fmla="*/ 198 h 198"/>
              <a:gd name="T2" fmla="*/ 7 w 211"/>
              <a:gd name="T3" fmla="*/ 150 h 198"/>
              <a:gd name="T4" fmla="*/ 39 w 211"/>
              <a:gd name="T5" fmla="*/ 126 h 198"/>
              <a:gd name="T6" fmla="*/ 74 w 211"/>
              <a:gd name="T7" fmla="*/ 112 h 198"/>
              <a:gd name="T8" fmla="*/ 84 w 211"/>
              <a:gd name="T9" fmla="*/ 105 h 198"/>
              <a:gd name="T10" fmla="*/ 73 w 211"/>
              <a:gd name="T11" fmla="*/ 72 h 198"/>
              <a:gd name="T12" fmla="*/ 69 w 211"/>
              <a:gd name="T13" fmla="*/ 67 h 198"/>
              <a:gd name="T14" fmla="*/ 69 w 211"/>
              <a:gd name="T15" fmla="*/ 47 h 198"/>
              <a:gd name="T16" fmla="*/ 71 w 211"/>
              <a:gd name="T17" fmla="*/ 43 h 198"/>
              <a:gd name="T18" fmla="*/ 82 w 211"/>
              <a:gd name="T19" fmla="*/ 13 h 198"/>
              <a:gd name="T20" fmla="*/ 76 w 211"/>
              <a:gd name="T21" fmla="*/ 6 h 198"/>
              <a:gd name="T22" fmla="*/ 88 w 211"/>
              <a:gd name="T23" fmla="*/ 7 h 198"/>
              <a:gd name="T24" fmla="*/ 89 w 211"/>
              <a:gd name="T25" fmla="*/ 0 h 198"/>
              <a:gd name="T26" fmla="*/ 95 w 211"/>
              <a:gd name="T27" fmla="*/ 5 h 198"/>
              <a:gd name="T28" fmla="*/ 119 w 211"/>
              <a:gd name="T29" fmla="*/ 3 h 198"/>
              <a:gd name="T30" fmla="*/ 136 w 211"/>
              <a:gd name="T31" fmla="*/ 10 h 198"/>
              <a:gd name="T32" fmla="*/ 148 w 211"/>
              <a:gd name="T33" fmla="*/ 26 h 198"/>
              <a:gd name="T34" fmla="*/ 150 w 211"/>
              <a:gd name="T35" fmla="*/ 49 h 198"/>
              <a:gd name="T36" fmla="*/ 151 w 211"/>
              <a:gd name="T37" fmla="*/ 57 h 198"/>
              <a:gd name="T38" fmla="*/ 146 w 211"/>
              <a:gd name="T39" fmla="*/ 72 h 198"/>
              <a:gd name="T40" fmla="*/ 142 w 211"/>
              <a:gd name="T41" fmla="*/ 75 h 198"/>
              <a:gd name="T42" fmla="*/ 137 w 211"/>
              <a:gd name="T43" fmla="*/ 95 h 198"/>
              <a:gd name="T44" fmla="*/ 141 w 211"/>
              <a:gd name="T45" fmla="*/ 108 h 198"/>
              <a:gd name="T46" fmla="*/ 154 w 211"/>
              <a:gd name="T47" fmla="*/ 119 h 198"/>
              <a:gd name="T48" fmla="*/ 185 w 211"/>
              <a:gd name="T49" fmla="*/ 131 h 198"/>
              <a:gd name="T50" fmla="*/ 202 w 211"/>
              <a:gd name="T51" fmla="*/ 152 h 198"/>
              <a:gd name="T52" fmla="*/ 211 w 211"/>
              <a:gd name="T53" fmla="*/ 198 h 198"/>
              <a:gd name="T54" fmla="*/ 4 w 211"/>
              <a:gd name="T5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198">
                <a:moveTo>
                  <a:pt x="4" y="198"/>
                </a:moveTo>
                <a:cubicBezTo>
                  <a:pt x="4" y="198"/>
                  <a:pt x="0" y="168"/>
                  <a:pt x="7" y="150"/>
                </a:cubicBezTo>
                <a:cubicBezTo>
                  <a:pt x="14" y="132"/>
                  <a:pt x="18" y="129"/>
                  <a:pt x="39" y="126"/>
                </a:cubicBezTo>
                <a:cubicBezTo>
                  <a:pt x="60" y="123"/>
                  <a:pt x="71" y="115"/>
                  <a:pt x="74" y="112"/>
                </a:cubicBezTo>
                <a:cubicBezTo>
                  <a:pt x="77" y="109"/>
                  <a:pt x="82" y="106"/>
                  <a:pt x="84" y="105"/>
                </a:cubicBezTo>
                <a:cubicBezTo>
                  <a:pt x="84" y="105"/>
                  <a:pt x="84" y="84"/>
                  <a:pt x="73" y="72"/>
                </a:cubicBezTo>
                <a:cubicBezTo>
                  <a:pt x="73" y="72"/>
                  <a:pt x="69" y="70"/>
                  <a:pt x="69" y="67"/>
                </a:cubicBezTo>
                <a:cubicBezTo>
                  <a:pt x="68" y="65"/>
                  <a:pt x="66" y="52"/>
                  <a:pt x="69" y="47"/>
                </a:cubicBezTo>
                <a:cubicBezTo>
                  <a:pt x="69" y="47"/>
                  <a:pt x="71" y="45"/>
                  <a:pt x="71" y="43"/>
                </a:cubicBezTo>
                <a:cubicBezTo>
                  <a:pt x="70" y="41"/>
                  <a:pt x="68" y="26"/>
                  <a:pt x="82" y="13"/>
                </a:cubicBezTo>
                <a:cubicBezTo>
                  <a:pt x="82" y="13"/>
                  <a:pt x="86" y="7"/>
                  <a:pt x="76" y="6"/>
                </a:cubicBezTo>
                <a:cubicBezTo>
                  <a:pt x="76" y="6"/>
                  <a:pt x="81" y="3"/>
                  <a:pt x="88" y="7"/>
                </a:cubicBezTo>
                <a:cubicBezTo>
                  <a:pt x="88" y="7"/>
                  <a:pt x="85" y="3"/>
                  <a:pt x="89" y="0"/>
                </a:cubicBezTo>
                <a:cubicBezTo>
                  <a:pt x="89" y="0"/>
                  <a:pt x="87" y="7"/>
                  <a:pt x="95" y="5"/>
                </a:cubicBezTo>
                <a:cubicBezTo>
                  <a:pt x="102" y="3"/>
                  <a:pt x="112" y="1"/>
                  <a:pt x="119" y="3"/>
                </a:cubicBezTo>
                <a:cubicBezTo>
                  <a:pt x="126" y="6"/>
                  <a:pt x="128" y="9"/>
                  <a:pt x="136" y="10"/>
                </a:cubicBezTo>
                <a:cubicBezTo>
                  <a:pt x="145" y="10"/>
                  <a:pt x="148" y="22"/>
                  <a:pt x="148" y="26"/>
                </a:cubicBezTo>
                <a:cubicBezTo>
                  <a:pt x="149" y="30"/>
                  <a:pt x="148" y="47"/>
                  <a:pt x="150" y="49"/>
                </a:cubicBezTo>
                <a:cubicBezTo>
                  <a:pt x="151" y="52"/>
                  <a:pt x="152" y="53"/>
                  <a:pt x="151" y="57"/>
                </a:cubicBezTo>
                <a:cubicBezTo>
                  <a:pt x="151" y="62"/>
                  <a:pt x="148" y="72"/>
                  <a:pt x="146" y="72"/>
                </a:cubicBezTo>
                <a:cubicBezTo>
                  <a:pt x="144" y="73"/>
                  <a:pt x="142" y="74"/>
                  <a:pt x="142" y="75"/>
                </a:cubicBezTo>
                <a:cubicBezTo>
                  <a:pt x="142" y="75"/>
                  <a:pt x="137" y="90"/>
                  <a:pt x="137" y="95"/>
                </a:cubicBezTo>
                <a:cubicBezTo>
                  <a:pt x="137" y="101"/>
                  <a:pt x="137" y="106"/>
                  <a:pt x="141" y="108"/>
                </a:cubicBezTo>
                <a:cubicBezTo>
                  <a:pt x="145" y="109"/>
                  <a:pt x="151" y="116"/>
                  <a:pt x="154" y="119"/>
                </a:cubicBezTo>
                <a:cubicBezTo>
                  <a:pt x="157" y="123"/>
                  <a:pt x="176" y="127"/>
                  <a:pt x="185" y="131"/>
                </a:cubicBezTo>
                <a:cubicBezTo>
                  <a:pt x="193" y="135"/>
                  <a:pt x="197" y="135"/>
                  <a:pt x="202" y="152"/>
                </a:cubicBezTo>
                <a:cubicBezTo>
                  <a:pt x="207" y="169"/>
                  <a:pt x="211" y="186"/>
                  <a:pt x="211" y="198"/>
                </a:cubicBezTo>
                <a:lnTo>
                  <a:pt x="4" y="198"/>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grpSp>
        <p:nvGrpSpPr>
          <p:cNvPr id="19" name="组合 18"/>
          <p:cNvGrpSpPr/>
          <p:nvPr/>
        </p:nvGrpSpPr>
        <p:grpSpPr>
          <a:xfrm>
            <a:off x="10018220" y="3965211"/>
            <a:ext cx="513008" cy="490537"/>
            <a:chOff x="10175500" y="3476839"/>
            <a:chExt cx="513074" cy="490422"/>
          </a:xfrm>
        </p:grpSpPr>
        <p:sp>
          <p:nvSpPr>
            <p:cNvPr id="20" name="Rectangle 253"/>
            <p:cNvSpPr>
              <a:spLocks noChangeArrowheads="1"/>
            </p:cNvSpPr>
            <p:nvPr/>
          </p:nvSpPr>
          <p:spPr bwMode="auto">
            <a:xfrm>
              <a:off x="10175500" y="3476839"/>
              <a:ext cx="94007" cy="4904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 name="Rectangle 254"/>
            <p:cNvSpPr>
              <a:spLocks noChangeArrowheads="1"/>
            </p:cNvSpPr>
            <p:nvPr/>
          </p:nvSpPr>
          <p:spPr bwMode="auto">
            <a:xfrm>
              <a:off x="10314812" y="3703362"/>
              <a:ext cx="95139" cy="26389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 name="Rectangle 255"/>
            <p:cNvSpPr>
              <a:spLocks noChangeArrowheads="1"/>
            </p:cNvSpPr>
            <p:nvPr/>
          </p:nvSpPr>
          <p:spPr bwMode="auto">
            <a:xfrm>
              <a:off x="10455256" y="3644466"/>
              <a:ext cx="92874" cy="32279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 name="Rectangle 256"/>
            <p:cNvSpPr>
              <a:spLocks noChangeArrowheads="1"/>
            </p:cNvSpPr>
            <p:nvPr/>
          </p:nvSpPr>
          <p:spPr bwMode="auto">
            <a:xfrm>
              <a:off x="10595700" y="3583305"/>
              <a:ext cx="92874" cy="38395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 name="Freeform 257"/>
            <p:cNvSpPr/>
            <p:nvPr/>
          </p:nvSpPr>
          <p:spPr bwMode="auto">
            <a:xfrm>
              <a:off x="10312546" y="3476839"/>
              <a:ext cx="231053" cy="188014"/>
            </a:xfrm>
            <a:custGeom>
              <a:avLst/>
              <a:gdLst>
                <a:gd name="T0" fmla="*/ 0 w 102"/>
                <a:gd name="T1" fmla="*/ 83 h 83"/>
                <a:gd name="T2" fmla="*/ 60 w 102"/>
                <a:gd name="T3" fmla="*/ 27 h 83"/>
                <a:gd name="T4" fmla="*/ 39 w 102"/>
                <a:gd name="T5" fmla="*/ 12 h 83"/>
                <a:gd name="T6" fmla="*/ 92 w 102"/>
                <a:gd name="T7" fmla="*/ 0 h 83"/>
                <a:gd name="T8" fmla="*/ 102 w 102"/>
                <a:gd name="T9" fmla="*/ 51 h 83"/>
                <a:gd name="T10" fmla="*/ 79 w 102"/>
                <a:gd name="T11" fmla="*/ 39 h 83"/>
                <a:gd name="T12" fmla="*/ 0 w 10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2" h="83">
                  <a:moveTo>
                    <a:pt x="0" y="83"/>
                  </a:moveTo>
                  <a:cubicBezTo>
                    <a:pt x="0" y="83"/>
                    <a:pt x="54" y="68"/>
                    <a:pt x="60" y="27"/>
                  </a:cubicBezTo>
                  <a:cubicBezTo>
                    <a:pt x="39" y="12"/>
                    <a:pt x="39" y="12"/>
                    <a:pt x="39" y="12"/>
                  </a:cubicBezTo>
                  <a:cubicBezTo>
                    <a:pt x="92" y="0"/>
                    <a:pt x="92" y="0"/>
                    <a:pt x="92" y="0"/>
                  </a:cubicBezTo>
                  <a:cubicBezTo>
                    <a:pt x="102" y="51"/>
                    <a:pt x="102" y="51"/>
                    <a:pt x="102" y="51"/>
                  </a:cubicBezTo>
                  <a:cubicBezTo>
                    <a:pt x="79" y="39"/>
                    <a:pt x="79" y="39"/>
                    <a:pt x="79" y="39"/>
                  </a:cubicBezTo>
                  <a:cubicBezTo>
                    <a:pt x="79" y="39"/>
                    <a:pt x="65" y="83"/>
                    <a:pt x="0" y="8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5" name="组合 24"/>
          <p:cNvGrpSpPr/>
          <p:nvPr/>
        </p:nvGrpSpPr>
        <p:grpSpPr>
          <a:xfrm>
            <a:off x="8368219" y="2160539"/>
            <a:ext cx="287647" cy="469012"/>
            <a:chOff x="8525283" y="1672586"/>
            <a:chExt cx="287684" cy="468902"/>
          </a:xfrm>
        </p:grpSpPr>
        <p:sp>
          <p:nvSpPr>
            <p:cNvPr id="26" name="Freeform 258"/>
            <p:cNvSpPr/>
            <p:nvPr/>
          </p:nvSpPr>
          <p:spPr bwMode="auto">
            <a:xfrm>
              <a:off x="8634014" y="2121101"/>
              <a:ext cx="74752" cy="20387"/>
            </a:xfrm>
            <a:custGeom>
              <a:avLst/>
              <a:gdLst>
                <a:gd name="T0" fmla="*/ 33 w 33"/>
                <a:gd name="T1" fmla="*/ 4 h 9"/>
                <a:gd name="T2" fmla="*/ 28 w 33"/>
                <a:gd name="T3" fmla="*/ 9 h 9"/>
                <a:gd name="T4" fmla="*/ 4 w 33"/>
                <a:gd name="T5" fmla="*/ 9 h 9"/>
                <a:gd name="T6" fmla="*/ 0 w 33"/>
                <a:gd name="T7" fmla="*/ 4 h 9"/>
                <a:gd name="T8" fmla="*/ 0 w 33"/>
                <a:gd name="T9" fmla="*/ 4 h 9"/>
                <a:gd name="T10" fmla="*/ 4 w 33"/>
                <a:gd name="T11" fmla="*/ 0 h 9"/>
                <a:gd name="T12" fmla="*/ 28 w 33"/>
                <a:gd name="T13" fmla="*/ 0 h 9"/>
                <a:gd name="T14" fmla="*/ 33 w 33"/>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
                  <a:moveTo>
                    <a:pt x="33" y="4"/>
                  </a:moveTo>
                  <a:cubicBezTo>
                    <a:pt x="33" y="7"/>
                    <a:pt x="31" y="9"/>
                    <a:pt x="28" y="9"/>
                  </a:cubicBezTo>
                  <a:cubicBezTo>
                    <a:pt x="4" y="9"/>
                    <a:pt x="4" y="9"/>
                    <a:pt x="4" y="9"/>
                  </a:cubicBezTo>
                  <a:cubicBezTo>
                    <a:pt x="2" y="9"/>
                    <a:pt x="0" y="7"/>
                    <a:pt x="0" y="4"/>
                  </a:cubicBezTo>
                  <a:cubicBezTo>
                    <a:pt x="0" y="4"/>
                    <a:pt x="0" y="4"/>
                    <a:pt x="0" y="4"/>
                  </a:cubicBezTo>
                  <a:cubicBezTo>
                    <a:pt x="0" y="2"/>
                    <a:pt x="2" y="0"/>
                    <a:pt x="4" y="0"/>
                  </a:cubicBezTo>
                  <a:cubicBezTo>
                    <a:pt x="28" y="0"/>
                    <a:pt x="28" y="0"/>
                    <a:pt x="28" y="0"/>
                  </a:cubicBezTo>
                  <a:cubicBezTo>
                    <a:pt x="31" y="0"/>
                    <a:pt x="33" y="2"/>
                    <a:pt x="33" y="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 name="Freeform 259"/>
            <p:cNvSpPr/>
            <p:nvPr/>
          </p:nvSpPr>
          <p:spPr bwMode="auto">
            <a:xfrm>
              <a:off x="8615892" y="2114305"/>
              <a:ext cx="110996" cy="15857"/>
            </a:xfrm>
            <a:custGeom>
              <a:avLst/>
              <a:gdLst>
                <a:gd name="T0" fmla="*/ 6 w 49"/>
                <a:gd name="T1" fmla="*/ 7 h 7"/>
                <a:gd name="T2" fmla="*/ 42 w 49"/>
                <a:gd name="T3" fmla="*/ 7 h 7"/>
                <a:gd name="T4" fmla="*/ 45 w 49"/>
                <a:gd name="T5" fmla="*/ 4 h 7"/>
                <a:gd name="T6" fmla="*/ 49 w 49"/>
                <a:gd name="T7" fmla="*/ 0 h 7"/>
                <a:gd name="T8" fmla="*/ 0 w 49"/>
                <a:gd name="T9" fmla="*/ 0 h 7"/>
                <a:gd name="T10" fmla="*/ 0 w 49"/>
                <a:gd name="T11" fmla="*/ 0 h 7"/>
                <a:gd name="T12" fmla="*/ 6 w 4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9" h="7">
                  <a:moveTo>
                    <a:pt x="6" y="7"/>
                  </a:moveTo>
                  <a:cubicBezTo>
                    <a:pt x="42" y="7"/>
                    <a:pt x="42" y="7"/>
                    <a:pt x="42" y="7"/>
                  </a:cubicBezTo>
                  <a:cubicBezTo>
                    <a:pt x="43" y="6"/>
                    <a:pt x="44" y="6"/>
                    <a:pt x="45" y="4"/>
                  </a:cubicBezTo>
                  <a:cubicBezTo>
                    <a:pt x="47" y="2"/>
                    <a:pt x="48" y="1"/>
                    <a:pt x="49" y="0"/>
                  </a:cubicBezTo>
                  <a:cubicBezTo>
                    <a:pt x="0" y="0"/>
                    <a:pt x="0" y="0"/>
                    <a:pt x="0" y="0"/>
                  </a:cubicBezTo>
                  <a:cubicBezTo>
                    <a:pt x="0" y="0"/>
                    <a:pt x="0" y="0"/>
                    <a:pt x="0" y="0"/>
                  </a:cubicBezTo>
                  <a:cubicBezTo>
                    <a:pt x="0" y="1"/>
                    <a:pt x="5" y="6"/>
                    <a:pt x="6" y="7"/>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 name="Freeform 260"/>
            <p:cNvSpPr/>
            <p:nvPr/>
          </p:nvSpPr>
          <p:spPr bwMode="auto">
            <a:xfrm>
              <a:off x="8611362" y="2057675"/>
              <a:ext cx="120057" cy="11326"/>
            </a:xfrm>
            <a:custGeom>
              <a:avLst/>
              <a:gdLst>
                <a:gd name="T0" fmla="*/ 53 w 53"/>
                <a:gd name="T1" fmla="*/ 3 h 5"/>
                <a:gd name="T2" fmla="*/ 51 w 53"/>
                <a:gd name="T3" fmla="*/ 5 h 5"/>
                <a:gd name="T4" fmla="*/ 2 w 53"/>
                <a:gd name="T5" fmla="*/ 5 h 5"/>
                <a:gd name="T6" fmla="*/ 0 w 53"/>
                <a:gd name="T7" fmla="*/ 3 h 5"/>
                <a:gd name="T8" fmla="*/ 0 w 53"/>
                <a:gd name="T9" fmla="*/ 3 h 5"/>
                <a:gd name="T10" fmla="*/ 2 w 53"/>
                <a:gd name="T11" fmla="*/ 0 h 5"/>
                <a:gd name="T12" fmla="*/ 51 w 53"/>
                <a:gd name="T13" fmla="*/ 0 h 5"/>
                <a:gd name="T14" fmla="*/ 53 w 5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
                  <a:moveTo>
                    <a:pt x="53" y="3"/>
                  </a:moveTo>
                  <a:cubicBezTo>
                    <a:pt x="53" y="4"/>
                    <a:pt x="52" y="5"/>
                    <a:pt x="51" y="5"/>
                  </a:cubicBezTo>
                  <a:cubicBezTo>
                    <a:pt x="2" y="5"/>
                    <a:pt x="2" y="5"/>
                    <a:pt x="2" y="5"/>
                  </a:cubicBezTo>
                  <a:cubicBezTo>
                    <a:pt x="1" y="5"/>
                    <a:pt x="0" y="4"/>
                    <a:pt x="0" y="3"/>
                  </a:cubicBezTo>
                  <a:cubicBezTo>
                    <a:pt x="0" y="3"/>
                    <a:pt x="0" y="3"/>
                    <a:pt x="0" y="3"/>
                  </a:cubicBezTo>
                  <a:cubicBezTo>
                    <a:pt x="0" y="1"/>
                    <a:pt x="1" y="0"/>
                    <a:pt x="2" y="0"/>
                  </a:cubicBezTo>
                  <a:cubicBezTo>
                    <a:pt x="51" y="0"/>
                    <a:pt x="51" y="0"/>
                    <a:pt x="51" y="0"/>
                  </a:cubicBezTo>
                  <a:cubicBezTo>
                    <a:pt x="52" y="0"/>
                    <a:pt x="53" y="1"/>
                    <a:pt x="5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9" name="Freeform 261"/>
            <p:cNvSpPr/>
            <p:nvPr/>
          </p:nvSpPr>
          <p:spPr bwMode="auto">
            <a:xfrm>
              <a:off x="8611362" y="2075796"/>
              <a:ext cx="120057" cy="11326"/>
            </a:xfrm>
            <a:custGeom>
              <a:avLst/>
              <a:gdLst>
                <a:gd name="T0" fmla="*/ 53 w 53"/>
                <a:gd name="T1" fmla="*/ 2 h 5"/>
                <a:gd name="T2" fmla="*/ 51 w 53"/>
                <a:gd name="T3" fmla="*/ 5 h 5"/>
                <a:gd name="T4" fmla="*/ 2 w 53"/>
                <a:gd name="T5" fmla="*/ 5 h 5"/>
                <a:gd name="T6" fmla="*/ 0 w 53"/>
                <a:gd name="T7" fmla="*/ 2 h 5"/>
                <a:gd name="T8" fmla="*/ 0 w 53"/>
                <a:gd name="T9" fmla="*/ 2 h 5"/>
                <a:gd name="T10" fmla="*/ 2 w 53"/>
                <a:gd name="T11" fmla="*/ 0 h 5"/>
                <a:gd name="T12" fmla="*/ 51 w 53"/>
                <a:gd name="T13" fmla="*/ 0 h 5"/>
                <a:gd name="T14" fmla="*/ 53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
                  <a:moveTo>
                    <a:pt x="53" y="2"/>
                  </a:moveTo>
                  <a:cubicBezTo>
                    <a:pt x="53" y="4"/>
                    <a:pt x="52" y="5"/>
                    <a:pt x="51" y="5"/>
                  </a:cubicBezTo>
                  <a:cubicBezTo>
                    <a:pt x="2" y="5"/>
                    <a:pt x="2" y="5"/>
                    <a:pt x="2" y="5"/>
                  </a:cubicBezTo>
                  <a:cubicBezTo>
                    <a:pt x="1" y="5"/>
                    <a:pt x="0" y="4"/>
                    <a:pt x="0" y="2"/>
                  </a:cubicBezTo>
                  <a:cubicBezTo>
                    <a:pt x="0" y="2"/>
                    <a:pt x="0" y="2"/>
                    <a:pt x="0" y="2"/>
                  </a:cubicBezTo>
                  <a:cubicBezTo>
                    <a:pt x="0" y="1"/>
                    <a:pt x="1" y="0"/>
                    <a:pt x="2" y="0"/>
                  </a:cubicBezTo>
                  <a:cubicBezTo>
                    <a:pt x="51" y="0"/>
                    <a:pt x="51" y="0"/>
                    <a:pt x="51" y="0"/>
                  </a:cubicBezTo>
                  <a:cubicBezTo>
                    <a:pt x="52" y="0"/>
                    <a:pt x="53" y="1"/>
                    <a:pt x="5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0" name="Freeform 262"/>
            <p:cNvSpPr/>
            <p:nvPr/>
          </p:nvSpPr>
          <p:spPr bwMode="auto">
            <a:xfrm>
              <a:off x="8611362" y="2091653"/>
              <a:ext cx="120057" cy="11326"/>
            </a:xfrm>
            <a:custGeom>
              <a:avLst/>
              <a:gdLst>
                <a:gd name="T0" fmla="*/ 53 w 53"/>
                <a:gd name="T1" fmla="*/ 3 h 5"/>
                <a:gd name="T2" fmla="*/ 51 w 53"/>
                <a:gd name="T3" fmla="*/ 5 h 5"/>
                <a:gd name="T4" fmla="*/ 2 w 53"/>
                <a:gd name="T5" fmla="*/ 5 h 5"/>
                <a:gd name="T6" fmla="*/ 0 w 53"/>
                <a:gd name="T7" fmla="*/ 3 h 5"/>
                <a:gd name="T8" fmla="*/ 0 w 53"/>
                <a:gd name="T9" fmla="*/ 3 h 5"/>
                <a:gd name="T10" fmla="*/ 2 w 53"/>
                <a:gd name="T11" fmla="*/ 0 h 5"/>
                <a:gd name="T12" fmla="*/ 51 w 53"/>
                <a:gd name="T13" fmla="*/ 0 h 5"/>
                <a:gd name="T14" fmla="*/ 53 w 5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
                  <a:moveTo>
                    <a:pt x="53" y="3"/>
                  </a:moveTo>
                  <a:cubicBezTo>
                    <a:pt x="53" y="4"/>
                    <a:pt x="52" y="5"/>
                    <a:pt x="51" y="5"/>
                  </a:cubicBezTo>
                  <a:cubicBezTo>
                    <a:pt x="2" y="5"/>
                    <a:pt x="2" y="5"/>
                    <a:pt x="2" y="5"/>
                  </a:cubicBezTo>
                  <a:cubicBezTo>
                    <a:pt x="1" y="5"/>
                    <a:pt x="0" y="4"/>
                    <a:pt x="0" y="3"/>
                  </a:cubicBezTo>
                  <a:cubicBezTo>
                    <a:pt x="0" y="3"/>
                    <a:pt x="0" y="3"/>
                    <a:pt x="0" y="3"/>
                  </a:cubicBezTo>
                  <a:cubicBezTo>
                    <a:pt x="0" y="1"/>
                    <a:pt x="1" y="0"/>
                    <a:pt x="2" y="0"/>
                  </a:cubicBezTo>
                  <a:cubicBezTo>
                    <a:pt x="51" y="0"/>
                    <a:pt x="51" y="0"/>
                    <a:pt x="51" y="0"/>
                  </a:cubicBezTo>
                  <a:cubicBezTo>
                    <a:pt x="52" y="0"/>
                    <a:pt x="53" y="1"/>
                    <a:pt x="5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1" name="Freeform 263"/>
            <p:cNvSpPr/>
            <p:nvPr/>
          </p:nvSpPr>
          <p:spPr bwMode="auto">
            <a:xfrm>
              <a:off x="8611362" y="2107510"/>
              <a:ext cx="120057" cy="6796"/>
            </a:xfrm>
            <a:custGeom>
              <a:avLst/>
              <a:gdLst>
                <a:gd name="T0" fmla="*/ 53 w 53"/>
                <a:gd name="T1" fmla="*/ 1 h 3"/>
                <a:gd name="T2" fmla="*/ 50 w 53"/>
                <a:gd name="T3" fmla="*/ 3 h 3"/>
                <a:gd name="T4" fmla="*/ 2 w 53"/>
                <a:gd name="T5" fmla="*/ 3 h 3"/>
                <a:gd name="T6" fmla="*/ 0 w 53"/>
                <a:gd name="T7" fmla="*/ 1 h 3"/>
                <a:gd name="T8" fmla="*/ 0 w 53"/>
                <a:gd name="T9" fmla="*/ 1 h 3"/>
                <a:gd name="T10" fmla="*/ 2 w 53"/>
                <a:gd name="T11" fmla="*/ 0 h 3"/>
                <a:gd name="T12" fmla="*/ 50 w 53"/>
                <a:gd name="T13" fmla="*/ 0 h 3"/>
                <a:gd name="T14" fmla="*/ 53 w 5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
                  <a:moveTo>
                    <a:pt x="53" y="1"/>
                  </a:moveTo>
                  <a:cubicBezTo>
                    <a:pt x="53" y="2"/>
                    <a:pt x="52" y="3"/>
                    <a:pt x="50" y="3"/>
                  </a:cubicBezTo>
                  <a:cubicBezTo>
                    <a:pt x="2" y="3"/>
                    <a:pt x="2" y="3"/>
                    <a:pt x="2" y="3"/>
                  </a:cubicBezTo>
                  <a:cubicBezTo>
                    <a:pt x="1" y="3"/>
                    <a:pt x="0" y="2"/>
                    <a:pt x="0" y="1"/>
                  </a:cubicBezTo>
                  <a:cubicBezTo>
                    <a:pt x="0" y="1"/>
                    <a:pt x="0" y="1"/>
                    <a:pt x="0" y="1"/>
                  </a:cubicBezTo>
                  <a:cubicBezTo>
                    <a:pt x="0" y="1"/>
                    <a:pt x="1" y="0"/>
                    <a:pt x="2" y="0"/>
                  </a:cubicBezTo>
                  <a:cubicBezTo>
                    <a:pt x="50" y="0"/>
                    <a:pt x="50" y="0"/>
                    <a:pt x="50" y="0"/>
                  </a:cubicBezTo>
                  <a:cubicBezTo>
                    <a:pt x="52" y="0"/>
                    <a:pt x="53" y="1"/>
                    <a:pt x="5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2" name="Freeform 264"/>
            <p:cNvSpPr/>
            <p:nvPr/>
          </p:nvSpPr>
          <p:spPr bwMode="auto">
            <a:xfrm>
              <a:off x="8609096" y="2041818"/>
              <a:ext cx="122322" cy="11326"/>
            </a:xfrm>
            <a:custGeom>
              <a:avLst/>
              <a:gdLst>
                <a:gd name="T0" fmla="*/ 54 w 54"/>
                <a:gd name="T1" fmla="*/ 2 h 5"/>
                <a:gd name="T2" fmla="*/ 52 w 54"/>
                <a:gd name="T3" fmla="*/ 5 h 5"/>
                <a:gd name="T4" fmla="*/ 3 w 54"/>
                <a:gd name="T5" fmla="*/ 5 h 5"/>
                <a:gd name="T6" fmla="*/ 0 w 54"/>
                <a:gd name="T7" fmla="*/ 2 h 5"/>
                <a:gd name="T8" fmla="*/ 0 w 54"/>
                <a:gd name="T9" fmla="*/ 2 h 5"/>
                <a:gd name="T10" fmla="*/ 3 w 54"/>
                <a:gd name="T11" fmla="*/ 0 h 5"/>
                <a:gd name="T12" fmla="*/ 52 w 54"/>
                <a:gd name="T13" fmla="*/ 0 h 5"/>
                <a:gd name="T14" fmla="*/ 54 w 5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
                  <a:moveTo>
                    <a:pt x="54" y="2"/>
                  </a:moveTo>
                  <a:cubicBezTo>
                    <a:pt x="54" y="4"/>
                    <a:pt x="53" y="5"/>
                    <a:pt x="52" y="5"/>
                  </a:cubicBezTo>
                  <a:cubicBezTo>
                    <a:pt x="3" y="5"/>
                    <a:pt x="3" y="5"/>
                    <a:pt x="3" y="5"/>
                  </a:cubicBezTo>
                  <a:cubicBezTo>
                    <a:pt x="1" y="5"/>
                    <a:pt x="0" y="4"/>
                    <a:pt x="0" y="2"/>
                  </a:cubicBezTo>
                  <a:cubicBezTo>
                    <a:pt x="0" y="2"/>
                    <a:pt x="0" y="2"/>
                    <a:pt x="0" y="2"/>
                  </a:cubicBezTo>
                  <a:cubicBezTo>
                    <a:pt x="0" y="1"/>
                    <a:pt x="1" y="0"/>
                    <a:pt x="3" y="0"/>
                  </a:cubicBezTo>
                  <a:cubicBezTo>
                    <a:pt x="52" y="0"/>
                    <a:pt x="52" y="0"/>
                    <a:pt x="52" y="0"/>
                  </a:cubicBezTo>
                  <a:cubicBezTo>
                    <a:pt x="53" y="0"/>
                    <a:pt x="54" y="1"/>
                    <a:pt x="54"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3" name="Freeform 265"/>
            <p:cNvSpPr>
              <a:spLocks noEditPoints="1"/>
            </p:cNvSpPr>
            <p:nvPr/>
          </p:nvSpPr>
          <p:spPr bwMode="auto">
            <a:xfrm>
              <a:off x="8525283" y="1672586"/>
              <a:ext cx="287684" cy="357906"/>
            </a:xfrm>
            <a:custGeom>
              <a:avLst/>
              <a:gdLst>
                <a:gd name="T0" fmla="*/ 41 w 127"/>
                <a:gd name="T1" fmla="*/ 158 h 158"/>
                <a:gd name="T2" fmla="*/ 39 w 127"/>
                <a:gd name="T3" fmla="*/ 158 h 158"/>
                <a:gd name="T4" fmla="*/ 37 w 127"/>
                <a:gd name="T5" fmla="*/ 157 h 158"/>
                <a:gd name="T6" fmla="*/ 29 w 127"/>
                <a:gd name="T7" fmla="*/ 143 h 158"/>
                <a:gd name="T8" fmla="*/ 28 w 127"/>
                <a:gd name="T9" fmla="*/ 138 h 158"/>
                <a:gd name="T10" fmla="*/ 27 w 127"/>
                <a:gd name="T11" fmla="*/ 131 h 158"/>
                <a:gd name="T12" fmla="*/ 20 w 127"/>
                <a:gd name="T13" fmla="*/ 115 h 158"/>
                <a:gd name="T14" fmla="*/ 17 w 127"/>
                <a:gd name="T15" fmla="*/ 111 h 158"/>
                <a:gd name="T16" fmla="*/ 16 w 127"/>
                <a:gd name="T17" fmla="*/ 109 h 158"/>
                <a:gd name="T18" fmla="*/ 6 w 127"/>
                <a:gd name="T19" fmla="*/ 91 h 158"/>
                <a:gd name="T20" fmla="*/ 0 w 127"/>
                <a:gd name="T21" fmla="*/ 64 h 158"/>
                <a:gd name="T22" fmla="*/ 0 w 127"/>
                <a:gd name="T23" fmla="*/ 60 h 158"/>
                <a:gd name="T24" fmla="*/ 6 w 127"/>
                <a:gd name="T25" fmla="*/ 35 h 158"/>
                <a:gd name="T26" fmla="*/ 19 w 127"/>
                <a:gd name="T27" fmla="*/ 18 h 158"/>
                <a:gd name="T28" fmla="*/ 60 w 127"/>
                <a:gd name="T29" fmla="*/ 0 h 158"/>
                <a:gd name="T30" fmla="*/ 65 w 127"/>
                <a:gd name="T31" fmla="*/ 0 h 158"/>
                <a:gd name="T32" fmla="*/ 109 w 127"/>
                <a:gd name="T33" fmla="*/ 18 h 158"/>
                <a:gd name="T34" fmla="*/ 127 w 127"/>
                <a:gd name="T35" fmla="*/ 61 h 158"/>
                <a:gd name="T36" fmla="*/ 127 w 127"/>
                <a:gd name="T37" fmla="*/ 63 h 158"/>
                <a:gd name="T38" fmla="*/ 113 w 127"/>
                <a:gd name="T39" fmla="*/ 106 h 158"/>
                <a:gd name="T40" fmla="*/ 111 w 127"/>
                <a:gd name="T41" fmla="*/ 111 h 158"/>
                <a:gd name="T42" fmla="*/ 108 w 127"/>
                <a:gd name="T43" fmla="*/ 115 h 158"/>
                <a:gd name="T44" fmla="*/ 101 w 127"/>
                <a:gd name="T45" fmla="*/ 131 h 158"/>
                <a:gd name="T46" fmla="*/ 99 w 127"/>
                <a:gd name="T47" fmla="*/ 138 h 158"/>
                <a:gd name="T48" fmla="*/ 91 w 127"/>
                <a:gd name="T49" fmla="*/ 157 h 158"/>
                <a:gd name="T50" fmla="*/ 90 w 127"/>
                <a:gd name="T51" fmla="*/ 158 h 158"/>
                <a:gd name="T52" fmla="*/ 86 w 127"/>
                <a:gd name="T53" fmla="*/ 158 h 158"/>
                <a:gd name="T54" fmla="*/ 73 w 127"/>
                <a:gd name="T55" fmla="*/ 158 h 158"/>
                <a:gd name="T56" fmla="*/ 60 w 127"/>
                <a:gd name="T57" fmla="*/ 158 h 158"/>
                <a:gd name="T58" fmla="*/ 41 w 127"/>
                <a:gd name="T59" fmla="*/ 158 h 158"/>
                <a:gd name="T60" fmla="*/ 64 w 127"/>
                <a:gd name="T61" fmla="*/ 11 h 158"/>
                <a:gd name="T62" fmla="*/ 60 w 127"/>
                <a:gd name="T63" fmla="*/ 11 h 158"/>
                <a:gd name="T64" fmla="*/ 27 w 127"/>
                <a:gd name="T65" fmla="*/ 26 h 158"/>
                <a:gd name="T66" fmla="*/ 16 w 127"/>
                <a:gd name="T67" fmla="*/ 40 h 158"/>
                <a:gd name="T68" fmla="*/ 12 w 127"/>
                <a:gd name="T69" fmla="*/ 60 h 158"/>
                <a:gd name="T70" fmla="*/ 12 w 127"/>
                <a:gd name="T71" fmla="*/ 63 h 158"/>
                <a:gd name="T72" fmla="*/ 16 w 127"/>
                <a:gd name="T73" fmla="*/ 86 h 158"/>
                <a:gd name="T74" fmla="*/ 26 w 127"/>
                <a:gd name="T75" fmla="*/ 104 h 158"/>
                <a:gd name="T76" fmla="*/ 27 w 127"/>
                <a:gd name="T77" fmla="*/ 106 h 158"/>
                <a:gd name="T78" fmla="*/ 29 w 127"/>
                <a:gd name="T79" fmla="*/ 110 h 158"/>
                <a:gd name="T80" fmla="*/ 37 w 127"/>
                <a:gd name="T81" fmla="*/ 128 h 158"/>
                <a:gd name="T82" fmla="*/ 39 w 127"/>
                <a:gd name="T83" fmla="*/ 137 h 158"/>
                <a:gd name="T84" fmla="*/ 40 w 127"/>
                <a:gd name="T85" fmla="*/ 142 h 158"/>
                <a:gd name="T86" fmla="*/ 43 w 127"/>
                <a:gd name="T87" fmla="*/ 147 h 158"/>
                <a:gd name="T88" fmla="*/ 60 w 127"/>
                <a:gd name="T89" fmla="*/ 147 h 158"/>
                <a:gd name="T90" fmla="*/ 73 w 127"/>
                <a:gd name="T91" fmla="*/ 147 h 158"/>
                <a:gd name="T92" fmla="*/ 86 w 127"/>
                <a:gd name="T93" fmla="*/ 147 h 158"/>
                <a:gd name="T94" fmla="*/ 88 w 127"/>
                <a:gd name="T95" fmla="*/ 136 h 158"/>
                <a:gd name="T96" fmla="*/ 90 w 127"/>
                <a:gd name="T97" fmla="*/ 127 h 158"/>
                <a:gd name="T98" fmla="*/ 99 w 127"/>
                <a:gd name="T99" fmla="*/ 110 h 158"/>
                <a:gd name="T100" fmla="*/ 101 w 127"/>
                <a:gd name="T101" fmla="*/ 106 h 158"/>
                <a:gd name="T102" fmla="*/ 104 w 127"/>
                <a:gd name="T103" fmla="*/ 100 h 158"/>
                <a:gd name="T104" fmla="*/ 116 w 127"/>
                <a:gd name="T105" fmla="*/ 63 h 158"/>
                <a:gd name="T106" fmla="*/ 116 w 127"/>
                <a:gd name="T107" fmla="*/ 62 h 158"/>
                <a:gd name="T108" fmla="*/ 101 w 127"/>
                <a:gd name="T109" fmla="*/ 26 h 158"/>
                <a:gd name="T110" fmla="*/ 64 w 127"/>
                <a:gd name="T111"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58">
                  <a:moveTo>
                    <a:pt x="41" y="158"/>
                  </a:moveTo>
                  <a:cubicBezTo>
                    <a:pt x="39" y="158"/>
                    <a:pt x="39" y="158"/>
                    <a:pt x="39" y="158"/>
                  </a:cubicBezTo>
                  <a:cubicBezTo>
                    <a:pt x="37" y="157"/>
                    <a:pt x="37" y="157"/>
                    <a:pt x="37" y="157"/>
                  </a:cubicBezTo>
                  <a:cubicBezTo>
                    <a:pt x="33" y="153"/>
                    <a:pt x="30" y="149"/>
                    <a:pt x="29" y="143"/>
                  </a:cubicBezTo>
                  <a:cubicBezTo>
                    <a:pt x="28" y="142"/>
                    <a:pt x="28" y="140"/>
                    <a:pt x="28" y="138"/>
                  </a:cubicBezTo>
                  <a:cubicBezTo>
                    <a:pt x="28" y="135"/>
                    <a:pt x="27" y="133"/>
                    <a:pt x="27" y="131"/>
                  </a:cubicBezTo>
                  <a:cubicBezTo>
                    <a:pt x="25" y="125"/>
                    <a:pt x="22" y="120"/>
                    <a:pt x="20" y="115"/>
                  </a:cubicBezTo>
                  <a:cubicBezTo>
                    <a:pt x="19" y="114"/>
                    <a:pt x="18" y="113"/>
                    <a:pt x="17" y="111"/>
                  </a:cubicBezTo>
                  <a:cubicBezTo>
                    <a:pt x="16" y="109"/>
                    <a:pt x="16" y="109"/>
                    <a:pt x="16" y="109"/>
                  </a:cubicBezTo>
                  <a:cubicBezTo>
                    <a:pt x="13" y="103"/>
                    <a:pt x="9" y="97"/>
                    <a:pt x="6" y="91"/>
                  </a:cubicBezTo>
                  <a:cubicBezTo>
                    <a:pt x="3" y="84"/>
                    <a:pt x="1" y="75"/>
                    <a:pt x="0" y="64"/>
                  </a:cubicBezTo>
                  <a:cubicBezTo>
                    <a:pt x="0" y="60"/>
                    <a:pt x="0" y="60"/>
                    <a:pt x="0" y="60"/>
                  </a:cubicBezTo>
                  <a:cubicBezTo>
                    <a:pt x="1" y="51"/>
                    <a:pt x="3" y="43"/>
                    <a:pt x="6" y="35"/>
                  </a:cubicBezTo>
                  <a:cubicBezTo>
                    <a:pt x="9" y="28"/>
                    <a:pt x="14" y="22"/>
                    <a:pt x="19" y="18"/>
                  </a:cubicBezTo>
                  <a:cubicBezTo>
                    <a:pt x="30" y="6"/>
                    <a:pt x="44" y="0"/>
                    <a:pt x="60" y="0"/>
                  </a:cubicBezTo>
                  <a:cubicBezTo>
                    <a:pt x="65" y="0"/>
                    <a:pt x="65" y="0"/>
                    <a:pt x="65" y="0"/>
                  </a:cubicBezTo>
                  <a:cubicBezTo>
                    <a:pt x="83" y="0"/>
                    <a:pt x="98" y="7"/>
                    <a:pt x="109" y="18"/>
                  </a:cubicBezTo>
                  <a:cubicBezTo>
                    <a:pt x="121" y="30"/>
                    <a:pt x="127" y="44"/>
                    <a:pt x="127" y="61"/>
                  </a:cubicBezTo>
                  <a:cubicBezTo>
                    <a:pt x="127" y="63"/>
                    <a:pt x="127" y="63"/>
                    <a:pt x="127" y="63"/>
                  </a:cubicBezTo>
                  <a:cubicBezTo>
                    <a:pt x="127" y="81"/>
                    <a:pt x="120" y="94"/>
                    <a:pt x="113" y="106"/>
                  </a:cubicBezTo>
                  <a:cubicBezTo>
                    <a:pt x="112" y="107"/>
                    <a:pt x="111" y="109"/>
                    <a:pt x="111" y="111"/>
                  </a:cubicBezTo>
                  <a:cubicBezTo>
                    <a:pt x="110" y="112"/>
                    <a:pt x="109" y="113"/>
                    <a:pt x="108" y="115"/>
                  </a:cubicBezTo>
                  <a:cubicBezTo>
                    <a:pt x="106" y="120"/>
                    <a:pt x="103" y="125"/>
                    <a:pt x="101" y="131"/>
                  </a:cubicBezTo>
                  <a:cubicBezTo>
                    <a:pt x="100" y="133"/>
                    <a:pt x="100" y="135"/>
                    <a:pt x="99" y="138"/>
                  </a:cubicBezTo>
                  <a:cubicBezTo>
                    <a:pt x="98" y="145"/>
                    <a:pt x="97" y="152"/>
                    <a:pt x="91" y="157"/>
                  </a:cubicBezTo>
                  <a:cubicBezTo>
                    <a:pt x="90" y="158"/>
                    <a:pt x="90" y="158"/>
                    <a:pt x="90" y="158"/>
                  </a:cubicBezTo>
                  <a:cubicBezTo>
                    <a:pt x="86" y="158"/>
                    <a:pt x="86" y="158"/>
                    <a:pt x="86" y="158"/>
                  </a:cubicBezTo>
                  <a:cubicBezTo>
                    <a:pt x="81" y="158"/>
                    <a:pt x="77" y="158"/>
                    <a:pt x="73" y="158"/>
                  </a:cubicBezTo>
                  <a:cubicBezTo>
                    <a:pt x="68" y="158"/>
                    <a:pt x="64" y="158"/>
                    <a:pt x="60" y="158"/>
                  </a:cubicBezTo>
                  <a:cubicBezTo>
                    <a:pt x="53" y="158"/>
                    <a:pt x="47" y="158"/>
                    <a:pt x="41" y="158"/>
                  </a:cubicBezTo>
                  <a:close/>
                  <a:moveTo>
                    <a:pt x="64" y="11"/>
                  </a:moveTo>
                  <a:cubicBezTo>
                    <a:pt x="60" y="11"/>
                    <a:pt x="60" y="11"/>
                    <a:pt x="60" y="11"/>
                  </a:cubicBezTo>
                  <a:cubicBezTo>
                    <a:pt x="47" y="11"/>
                    <a:pt x="36" y="16"/>
                    <a:pt x="27" y="26"/>
                  </a:cubicBezTo>
                  <a:cubicBezTo>
                    <a:pt x="23" y="29"/>
                    <a:pt x="19" y="34"/>
                    <a:pt x="16" y="40"/>
                  </a:cubicBezTo>
                  <a:cubicBezTo>
                    <a:pt x="13" y="46"/>
                    <a:pt x="12" y="53"/>
                    <a:pt x="12" y="60"/>
                  </a:cubicBezTo>
                  <a:cubicBezTo>
                    <a:pt x="12" y="63"/>
                    <a:pt x="12" y="63"/>
                    <a:pt x="12" y="63"/>
                  </a:cubicBezTo>
                  <a:cubicBezTo>
                    <a:pt x="12" y="73"/>
                    <a:pt x="14" y="80"/>
                    <a:pt x="16" y="86"/>
                  </a:cubicBezTo>
                  <a:cubicBezTo>
                    <a:pt x="19" y="92"/>
                    <a:pt x="22" y="98"/>
                    <a:pt x="26" y="104"/>
                  </a:cubicBezTo>
                  <a:cubicBezTo>
                    <a:pt x="27" y="106"/>
                    <a:pt x="27" y="106"/>
                    <a:pt x="27" y="106"/>
                  </a:cubicBezTo>
                  <a:cubicBezTo>
                    <a:pt x="28" y="107"/>
                    <a:pt x="28" y="108"/>
                    <a:pt x="29" y="110"/>
                  </a:cubicBezTo>
                  <a:cubicBezTo>
                    <a:pt x="32" y="115"/>
                    <a:pt x="36" y="121"/>
                    <a:pt x="37" y="128"/>
                  </a:cubicBezTo>
                  <a:cubicBezTo>
                    <a:pt x="38" y="131"/>
                    <a:pt x="39" y="134"/>
                    <a:pt x="39" y="137"/>
                  </a:cubicBezTo>
                  <a:cubicBezTo>
                    <a:pt x="39" y="138"/>
                    <a:pt x="39" y="140"/>
                    <a:pt x="40" y="142"/>
                  </a:cubicBezTo>
                  <a:cubicBezTo>
                    <a:pt x="40" y="143"/>
                    <a:pt x="41" y="145"/>
                    <a:pt x="43" y="147"/>
                  </a:cubicBezTo>
                  <a:cubicBezTo>
                    <a:pt x="48" y="147"/>
                    <a:pt x="53" y="147"/>
                    <a:pt x="60" y="147"/>
                  </a:cubicBezTo>
                  <a:cubicBezTo>
                    <a:pt x="64" y="147"/>
                    <a:pt x="68" y="147"/>
                    <a:pt x="73" y="147"/>
                  </a:cubicBezTo>
                  <a:cubicBezTo>
                    <a:pt x="77" y="147"/>
                    <a:pt x="81" y="147"/>
                    <a:pt x="86" y="147"/>
                  </a:cubicBezTo>
                  <a:cubicBezTo>
                    <a:pt x="87" y="145"/>
                    <a:pt x="88" y="140"/>
                    <a:pt x="88" y="136"/>
                  </a:cubicBezTo>
                  <a:cubicBezTo>
                    <a:pt x="89" y="133"/>
                    <a:pt x="89" y="130"/>
                    <a:pt x="90" y="127"/>
                  </a:cubicBezTo>
                  <a:cubicBezTo>
                    <a:pt x="93" y="121"/>
                    <a:pt x="96" y="115"/>
                    <a:pt x="99" y="110"/>
                  </a:cubicBezTo>
                  <a:cubicBezTo>
                    <a:pt x="99" y="108"/>
                    <a:pt x="100" y="107"/>
                    <a:pt x="101" y="106"/>
                  </a:cubicBezTo>
                  <a:cubicBezTo>
                    <a:pt x="102" y="104"/>
                    <a:pt x="103" y="102"/>
                    <a:pt x="104" y="100"/>
                  </a:cubicBezTo>
                  <a:cubicBezTo>
                    <a:pt x="110" y="89"/>
                    <a:pt x="116" y="78"/>
                    <a:pt x="116" y="63"/>
                  </a:cubicBezTo>
                  <a:cubicBezTo>
                    <a:pt x="116" y="62"/>
                    <a:pt x="116" y="62"/>
                    <a:pt x="116" y="62"/>
                  </a:cubicBezTo>
                  <a:cubicBezTo>
                    <a:pt x="116" y="47"/>
                    <a:pt x="111" y="35"/>
                    <a:pt x="101" y="26"/>
                  </a:cubicBezTo>
                  <a:cubicBezTo>
                    <a:pt x="92" y="16"/>
                    <a:pt x="80" y="11"/>
                    <a:pt x="64" y="1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34" name="组合 33"/>
          <p:cNvGrpSpPr/>
          <p:nvPr/>
        </p:nvGrpSpPr>
        <p:grpSpPr>
          <a:xfrm>
            <a:off x="8760052" y="2699790"/>
            <a:ext cx="535657" cy="367052"/>
            <a:chOff x="8917167" y="2211710"/>
            <a:chExt cx="535726" cy="366967"/>
          </a:xfrm>
        </p:grpSpPr>
        <p:sp>
          <p:nvSpPr>
            <p:cNvPr id="35" name="Rectangle 266"/>
            <p:cNvSpPr>
              <a:spLocks noChangeArrowheads="1"/>
            </p:cNvSpPr>
            <p:nvPr/>
          </p:nvSpPr>
          <p:spPr bwMode="auto">
            <a:xfrm>
              <a:off x="9172005" y="2365745"/>
              <a:ext cx="11326" cy="15177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267"/>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268"/>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269"/>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Freeform 270"/>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0"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41" name="文本框 75"/>
          <p:cNvSpPr txBox="1"/>
          <p:nvPr/>
        </p:nvSpPr>
        <p:spPr>
          <a:xfrm>
            <a:off x="8285546" y="1536765"/>
            <a:ext cx="1210430" cy="400202"/>
          </a:xfrm>
          <a:prstGeom prst="rect">
            <a:avLst/>
          </a:prstGeom>
          <a:noFill/>
        </p:spPr>
        <p:txBody>
          <a:bodyPr wrap="none" lIns="91431" tIns="45715" rIns="91431" bIns="45715" rtlCol="0">
            <a:spAutoFit/>
          </a:bodyPr>
          <a:lstStyle/>
          <a:p>
            <a:r>
              <a:rPr lang="zh-CN" altLang="en-US" sz="20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添加说明</a:t>
            </a:r>
          </a:p>
        </p:txBody>
      </p:sp>
      <p:sp>
        <p:nvSpPr>
          <p:cNvPr id="42" name="文本框 76"/>
          <p:cNvSpPr txBox="1"/>
          <p:nvPr/>
        </p:nvSpPr>
        <p:spPr>
          <a:xfrm>
            <a:off x="8761584" y="2135607"/>
            <a:ext cx="1210430" cy="400202"/>
          </a:xfrm>
          <a:prstGeom prst="rect">
            <a:avLst/>
          </a:prstGeom>
          <a:noFill/>
        </p:spPr>
        <p:txBody>
          <a:bodyPr wrap="none" lIns="91431" tIns="45715" rIns="91431" bIns="45715" rtlCol="0">
            <a:spAutoFit/>
          </a:bodyPr>
          <a:lstStyle/>
          <a:p>
            <a:r>
              <a:rPr lang="zh-CN" altLang="en-US" sz="20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添加说明</a:t>
            </a:r>
          </a:p>
        </p:txBody>
      </p:sp>
      <p:sp>
        <p:nvSpPr>
          <p:cNvPr id="43" name="文本框 77"/>
          <p:cNvSpPr txBox="1"/>
          <p:nvPr/>
        </p:nvSpPr>
        <p:spPr>
          <a:xfrm>
            <a:off x="9415799" y="2614364"/>
            <a:ext cx="1210430" cy="400202"/>
          </a:xfrm>
          <a:prstGeom prst="rect">
            <a:avLst/>
          </a:prstGeom>
          <a:noFill/>
        </p:spPr>
        <p:txBody>
          <a:bodyPr wrap="none" lIns="91431" tIns="45715" rIns="91431" bIns="45715" rtlCol="0">
            <a:spAutoFit/>
          </a:bodyPr>
          <a:lstStyle/>
          <a:p>
            <a:r>
              <a:rPr lang="zh-CN" altLang="en-US" sz="20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添加说明</a:t>
            </a:r>
          </a:p>
        </p:txBody>
      </p:sp>
      <p:sp>
        <p:nvSpPr>
          <p:cNvPr id="44" name="文本框 78"/>
          <p:cNvSpPr txBox="1"/>
          <p:nvPr/>
        </p:nvSpPr>
        <p:spPr>
          <a:xfrm>
            <a:off x="10021232" y="3243800"/>
            <a:ext cx="1210430" cy="400202"/>
          </a:xfrm>
          <a:prstGeom prst="rect">
            <a:avLst/>
          </a:prstGeom>
          <a:noFill/>
        </p:spPr>
        <p:txBody>
          <a:bodyPr wrap="none" lIns="91431" tIns="45715" rIns="91431" bIns="45715" rtlCol="0">
            <a:spAutoFit/>
          </a:bodyPr>
          <a:lstStyle/>
          <a:p>
            <a:r>
              <a:rPr lang="zh-CN" altLang="en-US" sz="20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添加说明</a:t>
            </a:r>
          </a:p>
        </p:txBody>
      </p:sp>
      <p:sp>
        <p:nvSpPr>
          <p:cNvPr id="45" name="文本框 79"/>
          <p:cNvSpPr txBox="1"/>
          <p:nvPr/>
        </p:nvSpPr>
        <p:spPr>
          <a:xfrm>
            <a:off x="10609804" y="4032837"/>
            <a:ext cx="1210430" cy="400202"/>
          </a:xfrm>
          <a:prstGeom prst="rect">
            <a:avLst/>
          </a:prstGeom>
          <a:noFill/>
        </p:spPr>
        <p:txBody>
          <a:bodyPr wrap="none" lIns="91431" tIns="45715" rIns="91431" bIns="45715" rtlCol="0">
            <a:spAutoFit/>
          </a:bodyPr>
          <a:lstStyle/>
          <a:p>
            <a:r>
              <a:rPr lang="zh-CN" altLang="en-US" sz="20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添加说明</a:t>
            </a:r>
          </a:p>
        </p:txBody>
      </p:sp>
      <p:sp>
        <p:nvSpPr>
          <p:cNvPr id="55" name="矩形 54"/>
          <p:cNvSpPr/>
          <p:nvPr/>
        </p:nvSpPr>
        <p:spPr>
          <a:xfrm>
            <a:off x="1691460" y="1655833"/>
            <a:ext cx="1951792" cy="415582"/>
          </a:xfrm>
          <a:prstGeom prst="rect">
            <a:avLst/>
          </a:prstGeom>
        </p:spPr>
        <p:txBody>
          <a:bodyPr wrap="none" lIns="121908" tIns="60954" rIns="121908" bIns="60954">
            <a:spAutoFit/>
          </a:bodyPr>
          <a:lstStyle/>
          <a:p>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单击添加标题一</a:t>
            </a:r>
          </a:p>
        </p:txBody>
      </p:sp>
      <p:sp>
        <p:nvSpPr>
          <p:cNvPr id="56" name="矩形 55"/>
          <p:cNvSpPr/>
          <p:nvPr/>
        </p:nvSpPr>
        <p:spPr>
          <a:xfrm>
            <a:off x="1629483" y="3120532"/>
            <a:ext cx="1951792" cy="415582"/>
          </a:xfrm>
          <a:prstGeom prst="rect">
            <a:avLst/>
          </a:prstGeom>
        </p:spPr>
        <p:txBody>
          <a:bodyPr wrap="none" lIns="121908" tIns="60954" rIns="121908" bIns="60954">
            <a:spAutoFit/>
          </a:bodyPr>
          <a:lstStyle/>
          <a:p>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单击添加标题二</a:t>
            </a:r>
          </a:p>
        </p:txBody>
      </p:sp>
      <p:sp>
        <p:nvSpPr>
          <p:cNvPr id="57" name="矩形 56"/>
          <p:cNvSpPr/>
          <p:nvPr/>
        </p:nvSpPr>
        <p:spPr>
          <a:xfrm>
            <a:off x="1596030" y="4554927"/>
            <a:ext cx="1951792" cy="415582"/>
          </a:xfrm>
          <a:prstGeom prst="rect">
            <a:avLst/>
          </a:prstGeom>
        </p:spPr>
        <p:txBody>
          <a:bodyPr wrap="none" lIns="121908" tIns="60954" rIns="121908" bIns="60954">
            <a:spAutoFit/>
          </a:bodyPr>
          <a:lstStyle/>
          <a:p>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单击添加标题三</a:t>
            </a:r>
          </a:p>
        </p:txBody>
      </p:sp>
      <p:cxnSp>
        <p:nvCxnSpPr>
          <p:cNvPr id="58" name="直接连接符 57"/>
          <p:cNvCxnSpPr/>
          <p:nvPr/>
        </p:nvCxnSpPr>
        <p:spPr>
          <a:xfrm>
            <a:off x="1767618" y="2141748"/>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59" name="直接连接符 58"/>
          <p:cNvCxnSpPr/>
          <p:nvPr/>
        </p:nvCxnSpPr>
        <p:spPr>
          <a:xfrm>
            <a:off x="1691653" y="3607574"/>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0" name="直接连接符 59"/>
          <p:cNvCxnSpPr/>
          <p:nvPr/>
        </p:nvCxnSpPr>
        <p:spPr>
          <a:xfrm>
            <a:off x="1664902" y="5041970"/>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61" name="TextBox 60"/>
          <p:cNvSpPr txBox="1"/>
          <p:nvPr/>
        </p:nvSpPr>
        <p:spPr>
          <a:xfrm>
            <a:off x="1679292" y="2157394"/>
            <a:ext cx="2858882" cy="861975"/>
          </a:xfrm>
          <a:prstGeom prst="rect">
            <a:avLst/>
          </a:prstGeom>
          <a:noFill/>
        </p:spPr>
        <p:txBody>
          <a:bodyPr wrap="square" lIns="121908" tIns="60954" rIns="121908" bIns="60954"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62" name="TextBox 61"/>
          <p:cNvSpPr txBox="1"/>
          <p:nvPr/>
        </p:nvSpPr>
        <p:spPr>
          <a:xfrm>
            <a:off x="1615616" y="3622093"/>
            <a:ext cx="2858882" cy="861975"/>
          </a:xfrm>
          <a:prstGeom prst="rect">
            <a:avLst/>
          </a:prstGeom>
          <a:noFill/>
        </p:spPr>
        <p:txBody>
          <a:bodyPr wrap="square" lIns="121908" tIns="60954" rIns="121908" bIns="60954"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63" name="TextBox 62"/>
          <p:cNvSpPr txBox="1"/>
          <p:nvPr/>
        </p:nvSpPr>
        <p:spPr>
          <a:xfrm>
            <a:off x="1583293" y="5056489"/>
            <a:ext cx="2858882" cy="861975"/>
          </a:xfrm>
          <a:prstGeom prst="rect">
            <a:avLst/>
          </a:prstGeom>
          <a:noFill/>
        </p:spPr>
        <p:txBody>
          <a:bodyPr wrap="square" lIns="121908" tIns="60954" rIns="121908" bIns="60954"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12" name="标题 1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par>
                                <p:cTn id="23" presetID="22" presetClass="entr" presetSubtype="2" fill="hold" grpId="0" nodeType="withEffect">
                                  <p:stCondLst>
                                    <p:cond delay="75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grpId="0" nodeType="with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2" fill="hold" grpId="0" nodeType="withEffect">
                                  <p:stCondLst>
                                    <p:cond delay="100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500"/>
                                        <p:tgtEl>
                                          <p:spTgt spid="3"/>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par>
                          <p:cTn id="66" fill="hold">
                            <p:stCondLst>
                              <p:cond delay="1000"/>
                            </p:stCondLst>
                            <p:childTnLst>
                              <p:par>
                                <p:cTn id="67" presetID="10" presetClass="entr" presetSubtype="0" fill="hold" grpId="0" nodeType="afterEffect">
                                  <p:stCondLst>
                                    <p:cond delay="100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100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left)">
                                      <p:cBhvr>
                                        <p:cTn id="78" dur="500"/>
                                        <p:tgtEl>
                                          <p:spTgt spid="5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left)">
                                      <p:cBhvr>
                                        <p:cTn id="84" dur="500"/>
                                        <p:tgtEl>
                                          <p:spTgt spid="57"/>
                                        </p:tgtEl>
                                      </p:cBhvr>
                                    </p:animEffect>
                                  </p:childTnLst>
                                </p:cTn>
                              </p:par>
                              <p:par>
                                <p:cTn id="85" presetID="22" presetClass="entr" presetSubtype="8" fill="hold" nodeType="withEffect">
                                  <p:stCondLst>
                                    <p:cond delay="50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par>
                                <p:cTn id="88" presetID="22" presetClass="entr" presetSubtype="8" fill="hold" nodeType="withEffect">
                                  <p:stCondLst>
                                    <p:cond delay="500"/>
                                  </p:stCondLst>
                                  <p:childTnLst>
                                    <p:set>
                                      <p:cBhvr>
                                        <p:cTn id="89" dur="1" fill="hold">
                                          <p:stCondLst>
                                            <p:cond delay="0"/>
                                          </p:stCondLst>
                                        </p:cTn>
                                        <p:tgtEl>
                                          <p:spTgt spid="59"/>
                                        </p:tgtEl>
                                        <p:attrNameLst>
                                          <p:attrName>style.visibility</p:attrName>
                                        </p:attrNameLst>
                                      </p:cBhvr>
                                      <p:to>
                                        <p:strVal val="visible"/>
                                      </p:to>
                                    </p:set>
                                    <p:animEffect transition="in" filter="wipe(left)">
                                      <p:cBhvr>
                                        <p:cTn id="90" dur="500"/>
                                        <p:tgtEl>
                                          <p:spTgt spid="59"/>
                                        </p:tgtEl>
                                      </p:cBhvr>
                                    </p:animEffect>
                                  </p:childTnLst>
                                </p:cTn>
                              </p:par>
                              <p:par>
                                <p:cTn id="91" presetID="22" presetClass="entr" presetSubtype="8" fill="hold" nodeType="withEffect">
                                  <p:stCondLst>
                                    <p:cond delay="500"/>
                                  </p:stCondLst>
                                  <p:childTnLst>
                                    <p:set>
                                      <p:cBhvr>
                                        <p:cTn id="92" dur="1" fill="hold">
                                          <p:stCondLst>
                                            <p:cond delay="0"/>
                                          </p:stCondLst>
                                        </p:cTn>
                                        <p:tgtEl>
                                          <p:spTgt spid="60"/>
                                        </p:tgtEl>
                                        <p:attrNameLst>
                                          <p:attrName>style.visibility</p:attrName>
                                        </p:attrNameLst>
                                      </p:cBhvr>
                                      <p:to>
                                        <p:strVal val="visible"/>
                                      </p:to>
                                    </p:set>
                                    <p:animEffect transition="in" filter="wipe(left)">
                                      <p:cBhvr>
                                        <p:cTn id="9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8" grpId="0" animBg="1"/>
      <p:bldP spid="41" grpId="0"/>
      <p:bldP spid="42" grpId="0"/>
      <p:bldP spid="43" grpId="0"/>
      <p:bldP spid="44" grpId="0"/>
      <p:bldP spid="45" grpId="0"/>
      <p:bldP spid="55" grpId="0"/>
      <p:bldP spid="56" grpId="0"/>
      <p:bldP spid="57" grpId="0"/>
      <p:bldP spid="61" grpId="0"/>
      <p:bldP spid="62"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723747" y="1775113"/>
            <a:ext cx="2262484" cy="2688404"/>
          </a:xfrm>
          <a:prstGeom prst="roundRect">
            <a:avLst>
              <a:gd name="adj"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560062" y="1775113"/>
            <a:ext cx="2262484" cy="2688404"/>
          </a:xfrm>
          <a:prstGeom prst="roundRect">
            <a:avLst>
              <a:gd name="adj" fmla="val 749"/>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396378" y="1775113"/>
            <a:ext cx="2262484" cy="2688404"/>
          </a:xfrm>
          <a:prstGeom prst="roundRect">
            <a:avLst>
              <a:gd name="adj" fmla="val 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9232695" y="1770650"/>
            <a:ext cx="2262484" cy="2688404"/>
          </a:xfrm>
          <a:prstGeom prst="roundRect">
            <a:avLst>
              <a:gd name="adj" fmla="val 749"/>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726843" y="4801703"/>
            <a:ext cx="2435575" cy="1537520"/>
            <a:chOff x="676137" y="4771561"/>
            <a:chExt cx="2435892" cy="1537164"/>
          </a:xfrm>
        </p:grpSpPr>
        <p:sp>
          <p:nvSpPr>
            <p:cNvPr id="23" name="矩形 22"/>
            <p:cNvSpPr/>
            <p:nvPr/>
          </p:nvSpPr>
          <p:spPr>
            <a:xfrm>
              <a:off x="779115" y="5182263"/>
              <a:ext cx="2229936" cy="1126462"/>
            </a:xfrm>
            <a:prstGeom prst="rect">
              <a:avLst/>
            </a:prstGeom>
          </p:spPr>
          <p:txBody>
            <a:bodyPr wrap="square">
              <a:spAutoFit/>
            </a:bodyPr>
            <a:lstStyle/>
            <a:p>
              <a:pPr>
                <a:lnSpc>
                  <a:spcPct val="12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等腰三角形 23"/>
            <p:cNvSpPr/>
            <p:nvPr/>
          </p:nvSpPr>
          <p:spPr>
            <a:xfrm rot="5400000">
              <a:off x="659660" y="4876887"/>
              <a:ext cx="238910" cy="2059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5" name="等腰三角形 24"/>
            <p:cNvSpPr/>
            <p:nvPr/>
          </p:nvSpPr>
          <p:spPr>
            <a:xfrm rot="16200000" flipH="1">
              <a:off x="2751422" y="6058760"/>
              <a:ext cx="198058" cy="17073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6" name="矩形 25"/>
            <p:cNvSpPr/>
            <p:nvPr/>
          </p:nvSpPr>
          <p:spPr>
            <a:xfrm>
              <a:off x="882093" y="4771561"/>
              <a:ext cx="2229936" cy="369332"/>
            </a:xfrm>
            <a:prstGeom prst="rect">
              <a:avLst/>
            </a:prstGeom>
          </p:spPr>
          <p:txBody>
            <a:bodyPr wrap="square">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mj-cs"/>
                </a:rPr>
                <a:t>点击此处添加标题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cs typeface="+mj-cs"/>
              </a:endParaRPr>
            </a:p>
          </p:txBody>
        </p:sp>
      </p:grpSp>
      <p:grpSp>
        <p:nvGrpSpPr>
          <p:cNvPr id="27" name="组合 26"/>
          <p:cNvGrpSpPr/>
          <p:nvPr/>
        </p:nvGrpSpPr>
        <p:grpSpPr>
          <a:xfrm>
            <a:off x="3562127" y="4801703"/>
            <a:ext cx="2435575" cy="1537520"/>
            <a:chOff x="676137" y="4771561"/>
            <a:chExt cx="2435892" cy="1537164"/>
          </a:xfrm>
        </p:grpSpPr>
        <p:sp>
          <p:nvSpPr>
            <p:cNvPr id="28" name="矩形 27"/>
            <p:cNvSpPr/>
            <p:nvPr/>
          </p:nvSpPr>
          <p:spPr>
            <a:xfrm>
              <a:off x="779115" y="5182263"/>
              <a:ext cx="2229936" cy="1126462"/>
            </a:xfrm>
            <a:prstGeom prst="rect">
              <a:avLst/>
            </a:prstGeom>
          </p:spPr>
          <p:txBody>
            <a:bodyPr wrap="square">
              <a:spAutoFit/>
            </a:bodyPr>
            <a:lstStyle/>
            <a:p>
              <a:pPr>
                <a:lnSpc>
                  <a:spcPct val="12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等腰三角形 28"/>
            <p:cNvSpPr/>
            <p:nvPr/>
          </p:nvSpPr>
          <p:spPr>
            <a:xfrm rot="5400000">
              <a:off x="659660" y="4876887"/>
              <a:ext cx="238910" cy="2059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0" name="等腰三角形 29"/>
            <p:cNvSpPr/>
            <p:nvPr/>
          </p:nvSpPr>
          <p:spPr>
            <a:xfrm rot="16200000" flipH="1">
              <a:off x="2751422" y="6058760"/>
              <a:ext cx="198058" cy="17073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1" name="矩形 30"/>
            <p:cNvSpPr/>
            <p:nvPr/>
          </p:nvSpPr>
          <p:spPr>
            <a:xfrm>
              <a:off x="882093" y="4771561"/>
              <a:ext cx="2229936" cy="369332"/>
            </a:xfrm>
            <a:prstGeom prst="rect">
              <a:avLst/>
            </a:prstGeom>
          </p:spPr>
          <p:txBody>
            <a:bodyPr wrap="square">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mj-cs"/>
                </a:rPr>
                <a:t>点击此处添加标题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cs typeface="+mj-cs"/>
              </a:endParaRPr>
            </a:p>
          </p:txBody>
        </p:sp>
      </p:grpSp>
      <p:grpSp>
        <p:nvGrpSpPr>
          <p:cNvPr id="32" name="组合 31"/>
          <p:cNvGrpSpPr/>
          <p:nvPr/>
        </p:nvGrpSpPr>
        <p:grpSpPr>
          <a:xfrm>
            <a:off x="6397411" y="4801703"/>
            <a:ext cx="2435575" cy="1537520"/>
            <a:chOff x="676137" y="4771561"/>
            <a:chExt cx="2435892" cy="1537164"/>
          </a:xfrm>
        </p:grpSpPr>
        <p:sp>
          <p:nvSpPr>
            <p:cNvPr id="33" name="矩形 32"/>
            <p:cNvSpPr/>
            <p:nvPr/>
          </p:nvSpPr>
          <p:spPr>
            <a:xfrm>
              <a:off x="779115" y="5182263"/>
              <a:ext cx="2229936" cy="1126462"/>
            </a:xfrm>
            <a:prstGeom prst="rect">
              <a:avLst/>
            </a:prstGeom>
          </p:spPr>
          <p:txBody>
            <a:bodyPr wrap="square">
              <a:spAutoFit/>
            </a:bodyPr>
            <a:lstStyle/>
            <a:p>
              <a:pPr>
                <a:lnSpc>
                  <a:spcPct val="12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等腰三角形 33"/>
            <p:cNvSpPr/>
            <p:nvPr/>
          </p:nvSpPr>
          <p:spPr>
            <a:xfrm rot="5400000">
              <a:off x="659660" y="4876887"/>
              <a:ext cx="238910" cy="20595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5" name="等腰三角形 34"/>
            <p:cNvSpPr/>
            <p:nvPr/>
          </p:nvSpPr>
          <p:spPr>
            <a:xfrm rot="16200000" flipH="1">
              <a:off x="2751422" y="6058760"/>
              <a:ext cx="198058" cy="17073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6" name="矩形 35"/>
            <p:cNvSpPr/>
            <p:nvPr/>
          </p:nvSpPr>
          <p:spPr>
            <a:xfrm>
              <a:off x="882093" y="4771561"/>
              <a:ext cx="2229936" cy="369332"/>
            </a:xfrm>
            <a:prstGeom prst="rect">
              <a:avLst/>
            </a:prstGeom>
          </p:spPr>
          <p:txBody>
            <a:bodyPr wrap="square">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mj-cs"/>
                </a:rPr>
                <a:t>点击此处添加标题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cs typeface="+mj-cs"/>
              </a:endParaRPr>
            </a:p>
          </p:txBody>
        </p:sp>
      </p:grpSp>
      <p:grpSp>
        <p:nvGrpSpPr>
          <p:cNvPr id="37" name="组合 36"/>
          <p:cNvGrpSpPr/>
          <p:nvPr/>
        </p:nvGrpSpPr>
        <p:grpSpPr>
          <a:xfrm>
            <a:off x="9232695" y="4801703"/>
            <a:ext cx="2435575" cy="1537520"/>
            <a:chOff x="676137" y="4771561"/>
            <a:chExt cx="2435892" cy="1537164"/>
          </a:xfrm>
        </p:grpSpPr>
        <p:sp>
          <p:nvSpPr>
            <p:cNvPr id="38" name="矩形 37"/>
            <p:cNvSpPr/>
            <p:nvPr/>
          </p:nvSpPr>
          <p:spPr>
            <a:xfrm>
              <a:off x="779115" y="5182263"/>
              <a:ext cx="2229936" cy="1126462"/>
            </a:xfrm>
            <a:prstGeom prst="rect">
              <a:avLst/>
            </a:prstGeom>
          </p:spPr>
          <p:txBody>
            <a:bodyPr wrap="square">
              <a:spAutoFit/>
            </a:bodyPr>
            <a:lstStyle/>
            <a:p>
              <a:pPr>
                <a:lnSpc>
                  <a:spcPct val="12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等腰三角形 38"/>
            <p:cNvSpPr/>
            <p:nvPr/>
          </p:nvSpPr>
          <p:spPr>
            <a:xfrm rot="5400000">
              <a:off x="659660" y="4876887"/>
              <a:ext cx="238910" cy="20595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0" name="等腰三角形 39"/>
            <p:cNvSpPr/>
            <p:nvPr/>
          </p:nvSpPr>
          <p:spPr>
            <a:xfrm rot="16200000" flipH="1">
              <a:off x="2751422" y="6058760"/>
              <a:ext cx="198058" cy="17073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1" name="矩形 40"/>
            <p:cNvSpPr/>
            <p:nvPr/>
          </p:nvSpPr>
          <p:spPr>
            <a:xfrm>
              <a:off x="882093" y="4771561"/>
              <a:ext cx="2229936" cy="369332"/>
            </a:xfrm>
            <a:prstGeom prst="rect">
              <a:avLst/>
            </a:prstGeom>
          </p:spPr>
          <p:txBody>
            <a:bodyPr wrap="square">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mj-cs"/>
                </a:rPr>
                <a:t>点击此处添加标题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cs typeface="+mj-cs"/>
              </a:endParaRPr>
            </a:p>
          </p:txBody>
        </p:sp>
      </p:grpSp>
      <p:sp>
        <p:nvSpPr>
          <p:cNvPr id="42" name="Freeform 264"/>
          <p:cNvSpPr>
            <a:spLocks noEditPoints="1"/>
          </p:cNvSpPr>
          <p:nvPr/>
        </p:nvSpPr>
        <p:spPr bwMode="auto">
          <a:xfrm>
            <a:off x="1386922" y="2721833"/>
            <a:ext cx="936134" cy="936469"/>
          </a:xfrm>
          <a:custGeom>
            <a:avLst/>
            <a:gdLst>
              <a:gd name="T0" fmla="*/ 250 w 250"/>
              <a:gd name="T1" fmla="*/ 125 h 250"/>
              <a:gd name="T2" fmla="*/ 125 w 250"/>
              <a:gd name="T3" fmla="*/ 20 h 250"/>
              <a:gd name="T4" fmla="*/ 156 w 250"/>
              <a:gd name="T5" fmla="*/ 120 h 250"/>
              <a:gd name="T6" fmla="*/ 144 w 250"/>
              <a:gd name="T7" fmla="*/ 102 h 250"/>
              <a:gd name="T8" fmla="*/ 130 w 250"/>
              <a:gd name="T9" fmla="*/ 52 h 250"/>
              <a:gd name="T10" fmla="*/ 132 w 250"/>
              <a:gd name="T11" fmla="*/ 28 h 250"/>
              <a:gd name="T12" fmla="*/ 126 w 250"/>
              <a:gd name="T13" fmla="*/ 27 h 250"/>
              <a:gd name="T14" fmla="*/ 127 w 250"/>
              <a:gd name="T15" fmla="*/ 30 h 250"/>
              <a:gd name="T16" fmla="*/ 124 w 250"/>
              <a:gd name="T17" fmla="*/ 33 h 250"/>
              <a:gd name="T18" fmla="*/ 115 w 250"/>
              <a:gd name="T19" fmla="*/ 29 h 250"/>
              <a:gd name="T20" fmla="*/ 117 w 250"/>
              <a:gd name="T21" fmla="*/ 49 h 250"/>
              <a:gd name="T22" fmla="*/ 116 w 250"/>
              <a:gd name="T23" fmla="*/ 52 h 250"/>
              <a:gd name="T24" fmla="*/ 121 w 250"/>
              <a:gd name="T25" fmla="*/ 50 h 250"/>
              <a:gd name="T26" fmla="*/ 118 w 250"/>
              <a:gd name="T27" fmla="*/ 97 h 250"/>
              <a:gd name="T28" fmla="*/ 95 w 250"/>
              <a:gd name="T29" fmla="*/ 123 h 250"/>
              <a:gd name="T30" fmla="*/ 83 w 250"/>
              <a:gd name="T31" fmla="*/ 166 h 250"/>
              <a:gd name="T32" fmla="*/ 120 w 250"/>
              <a:gd name="T33" fmla="*/ 200 h 250"/>
              <a:gd name="T34" fmla="*/ 125 w 250"/>
              <a:gd name="T35" fmla="*/ 218 h 250"/>
              <a:gd name="T36" fmla="*/ 127 w 250"/>
              <a:gd name="T37" fmla="*/ 222 h 250"/>
              <a:gd name="T38" fmla="*/ 121 w 250"/>
              <a:gd name="T39" fmla="*/ 218 h 250"/>
              <a:gd name="T40" fmla="*/ 120 w 250"/>
              <a:gd name="T41" fmla="*/ 224 h 250"/>
              <a:gd name="T42" fmla="*/ 122 w 250"/>
              <a:gd name="T43" fmla="*/ 224 h 250"/>
              <a:gd name="T44" fmla="*/ 131 w 250"/>
              <a:gd name="T45" fmla="*/ 219 h 250"/>
              <a:gd name="T46" fmla="*/ 128 w 250"/>
              <a:gd name="T47" fmla="*/ 205 h 250"/>
              <a:gd name="T48" fmla="*/ 131 w 250"/>
              <a:gd name="T49" fmla="*/ 205 h 250"/>
              <a:gd name="T50" fmla="*/ 128 w 250"/>
              <a:gd name="T51" fmla="*/ 199 h 250"/>
              <a:gd name="T52" fmla="*/ 152 w 250"/>
              <a:gd name="T53" fmla="*/ 142 h 250"/>
              <a:gd name="T54" fmla="*/ 117 w 250"/>
              <a:gd name="T55" fmla="*/ 102 h 250"/>
              <a:gd name="T56" fmla="*/ 118 w 250"/>
              <a:gd name="T57" fmla="*/ 150 h 250"/>
              <a:gd name="T58" fmla="*/ 123 w 250"/>
              <a:gd name="T59" fmla="*/ 202 h 250"/>
              <a:gd name="T60" fmla="*/ 140 w 250"/>
              <a:gd name="T61" fmla="*/ 125 h 250"/>
              <a:gd name="T62" fmla="*/ 133 w 250"/>
              <a:gd name="T63" fmla="*/ 150 h 250"/>
              <a:gd name="T64" fmla="*/ 222 w 250"/>
              <a:gd name="T65" fmla="*/ 121 h 250"/>
              <a:gd name="T66" fmla="*/ 200 w 250"/>
              <a:gd name="T67" fmla="*/ 120 h 250"/>
              <a:gd name="T68" fmla="*/ 199 w 250"/>
              <a:gd name="T69" fmla="*/ 134 h 250"/>
              <a:gd name="T70" fmla="*/ 205 w 250"/>
              <a:gd name="T71" fmla="*/ 134 h 250"/>
              <a:gd name="T72" fmla="*/ 201 w 250"/>
              <a:gd name="T73" fmla="*/ 130 h 250"/>
              <a:gd name="T74" fmla="*/ 212 w 250"/>
              <a:gd name="T75" fmla="*/ 131 h 250"/>
              <a:gd name="T76" fmla="*/ 209 w 250"/>
              <a:gd name="T77" fmla="*/ 134 h 250"/>
              <a:gd name="T78" fmla="*/ 216 w 250"/>
              <a:gd name="T79" fmla="*/ 132 h 250"/>
              <a:gd name="T80" fmla="*/ 214 w 250"/>
              <a:gd name="T81" fmla="*/ 130 h 250"/>
              <a:gd name="T82" fmla="*/ 222 w 250"/>
              <a:gd name="T83" fmla="*/ 131 h 250"/>
              <a:gd name="T84" fmla="*/ 219 w 250"/>
              <a:gd name="T85" fmla="*/ 135 h 250"/>
              <a:gd name="T86" fmla="*/ 225 w 250"/>
              <a:gd name="T87" fmla="*/ 133 h 250"/>
              <a:gd name="T88" fmla="*/ 28 w 250"/>
              <a:gd name="T89" fmla="*/ 114 h 250"/>
              <a:gd name="T90" fmla="*/ 25 w 250"/>
              <a:gd name="T91" fmla="*/ 113 h 250"/>
              <a:gd name="T92" fmla="*/ 25 w 250"/>
              <a:gd name="T93" fmla="*/ 119 h 250"/>
              <a:gd name="T94" fmla="*/ 28 w 250"/>
              <a:gd name="T95" fmla="*/ 117 h 250"/>
              <a:gd name="T96" fmla="*/ 27 w 250"/>
              <a:gd name="T97" fmla="*/ 122 h 250"/>
              <a:gd name="T98" fmla="*/ 25 w 250"/>
              <a:gd name="T99" fmla="*/ 121 h 250"/>
              <a:gd name="T100" fmla="*/ 26 w 250"/>
              <a:gd name="T101" fmla="*/ 129 h 250"/>
              <a:gd name="T102" fmla="*/ 39 w 250"/>
              <a:gd name="T103" fmla="*/ 129 h 250"/>
              <a:gd name="T104" fmla="*/ 26 w 250"/>
              <a:gd name="T105" fmla="*/ 131 h 250"/>
              <a:gd name="T106" fmla="*/ 25 w 250"/>
              <a:gd name="T107" fmla="*/ 139 h 250"/>
              <a:gd name="T108" fmla="*/ 28 w 250"/>
              <a:gd name="T109" fmla="*/ 138 h 250"/>
              <a:gd name="T110" fmla="*/ 51 w 250"/>
              <a:gd name="T111" fmla="*/ 129 h 250"/>
              <a:gd name="T112" fmla="*/ 50 w 250"/>
              <a:gd name="T113" fmla="*/ 124 h 250"/>
              <a:gd name="T114" fmla="*/ 51 w 250"/>
              <a:gd name="T115" fmla="*/ 1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0" h="250">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moveTo>
                  <a:pt x="125" y="230"/>
                </a:moveTo>
                <a:cubicBezTo>
                  <a:pt x="67" y="230"/>
                  <a:pt x="20" y="183"/>
                  <a:pt x="20" y="125"/>
                </a:cubicBezTo>
                <a:cubicBezTo>
                  <a:pt x="20" y="67"/>
                  <a:pt x="67" y="20"/>
                  <a:pt x="125" y="20"/>
                </a:cubicBezTo>
                <a:cubicBezTo>
                  <a:pt x="183" y="20"/>
                  <a:pt x="230" y="67"/>
                  <a:pt x="230" y="125"/>
                </a:cubicBezTo>
                <a:cubicBezTo>
                  <a:pt x="230" y="183"/>
                  <a:pt x="183" y="230"/>
                  <a:pt x="125" y="230"/>
                </a:cubicBezTo>
                <a:close/>
                <a:moveTo>
                  <a:pt x="199" y="125"/>
                </a:moveTo>
                <a:cubicBezTo>
                  <a:pt x="156" y="120"/>
                  <a:pt x="156" y="120"/>
                  <a:pt x="156" y="120"/>
                </a:cubicBezTo>
                <a:cubicBezTo>
                  <a:pt x="155" y="116"/>
                  <a:pt x="154" y="112"/>
                  <a:pt x="151" y="109"/>
                </a:cubicBezTo>
                <a:cubicBezTo>
                  <a:pt x="151" y="109"/>
                  <a:pt x="151" y="109"/>
                  <a:pt x="151" y="109"/>
                </a:cubicBezTo>
                <a:cubicBezTo>
                  <a:pt x="168" y="85"/>
                  <a:pt x="168" y="85"/>
                  <a:pt x="168" y="85"/>
                </a:cubicBezTo>
                <a:cubicBezTo>
                  <a:pt x="144" y="102"/>
                  <a:pt x="144" y="102"/>
                  <a:pt x="144" y="102"/>
                </a:cubicBezTo>
                <a:cubicBezTo>
                  <a:pt x="140" y="99"/>
                  <a:pt x="136" y="97"/>
                  <a:pt x="132" y="96"/>
                </a:cubicBezTo>
                <a:cubicBezTo>
                  <a:pt x="127" y="52"/>
                  <a:pt x="127" y="52"/>
                  <a:pt x="127" y="52"/>
                </a:cubicBezTo>
                <a:cubicBezTo>
                  <a:pt x="127" y="52"/>
                  <a:pt x="127" y="52"/>
                  <a:pt x="127" y="52"/>
                </a:cubicBezTo>
                <a:cubicBezTo>
                  <a:pt x="130" y="52"/>
                  <a:pt x="130" y="52"/>
                  <a:pt x="130" y="52"/>
                </a:cubicBezTo>
                <a:cubicBezTo>
                  <a:pt x="130" y="30"/>
                  <a:pt x="130" y="30"/>
                  <a:pt x="130" y="30"/>
                </a:cubicBezTo>
                <a:cubicBezTo>
                  <a:pt x="130" y="29"/>
                  <a:pt x="130" y="29"/>
                  <a:pt x="130" y="29"/>
                </a:cubicBezTo>
                <a:cubicBezTo>
                  <a:pt x="131" y="29"/>
                  <a:pt x="131" y="29"/>
                  <a:pt x="131" y="29"/>
                </a:cubicBezTo>
                <a:cubicBezTo>
                  <a:pt x="131" y="29"/>
                  <a:pt x="132" y="29"/>
                  <a:pt x="132" y="28"/>
                </a:cubicBezTo>
                <a:cubicBezTo>
                  <a:pt x="132" y="28"/>
                  <a:pt x="132" y="28"/>
                  <a:pt x="132" y="28"/>
                </a:cubicBezTo>
                <a:cubicBezTo>
                  <a:pt x="132" y="27"/>
                  <a:pt x="132" y="27"/>
                  <a:pt x="131" y="27"/>
                </a:cubicBezTo>
                <a:cubicBezTo>
                  <a:pt x="126" y="27"/>
                  <a:pt x="126" y="27"/>
                  <a:pt x="126" y="27"/>
                </a:cubicBezTo>
                <a:cubicBezTo>
                  <a:pt x="126" y="27"/>
                  <a:pt x="126" y="27"/>
                  <a:pt x="126" y="27"/>
                </a:cubicBezTo>
                <a:cubicBezTo>
                  <a:pt x="126" y="27"/>
                  <a:pt x="126" y="27"/>
                  <a:pt x="126" y="27"/>
                </a:cubicBezTo>
                <a:cubicBezTo>
                  <a:pt x="126" y="28"/>
                  <a:pt x="126" y="28"/>
                  <a:pt x="126" y="28"/>
                </a:cubicBezTo>
                <a:cubicBezTo>
                  <a:pt x="126" y="28"/>
                  <a:pt x="126" y="29"/>
                  <a:pt x="126" y="29"/>
                </a:cubicBezTo>
                <a:cubicBezTo>
                  <a:pt x="127" y="29"/>
                  <a:pt x="127" y="29"/>
                  <a:pt x="127" y="30"/>
                </a:cubicBezTo>
                <a:cubicBezTo>
                  <a:pt x="127" y="39"/>
                  <a:pt x="127" y="39"/>
                  <a:pt x="127" y="39"/>
                </a:cubicBezTo>
                <a:cubicBezTo>
                  <a:pt x="125" y="34"/>
                  <a:pt x="125" y="34"/>
                  <a:pt x="125" y="34"/>
                </a:cubicBezTo>
                <a:cubicBezTo>
                  <a:pt x="124" y="29"/>
                  <a:pt x="124" y="29"/>
                  <a:pt x="124" y="29"/>
                </a:cubicBezTo>
                <a:cubicBezTo>
                  <a:pt x="124" y="33"/>
                  <a:pt x="124" y="33"/>
                  <a:pt x="124" y="33"/>
                </a:cubicBezTo>
                <a:cubicBezTo>
                  <a:pt x="121" y="27"/>
                  <a:pt x="121" y="27"/>
                  <a:pt x="121" y="27"/>
                </a:cubicBezTo>
                <a:cubicBezTo>
                  <a:pt x="116" y="27"/>
                  <a:pt x="116" y="27"/>
                  <a:pt x="116" y="27"/>
                </a:cubicBezTo>
                <a:cubicBezTo>
                  <a:pt x="115" y="27"/>
                  <a:pt x="115" y="27"/>
                  <a:pt x="115" y="28"/>
                </a:cubicBezTo>
                <a:cubicBezTo>
                  <a:pt x="115" y="28"/>
                  <a:pt x="115" y="28"/>
                  <a:pt x="115" y="29"/>
                </a:cubicBezTo>
                <a:cubicBezTo>
                  <a:pt x="115" y="29"/>
                  <a:pt x="116" y="29"/>
                  <a:pt x="116" y="29"/>
                </a:cubicBezTo>
                <a:cubicBezTo>
                  <a:pt x="116" y="29"/>
                  <a:pt x="116" y="29"/>
                  <a:pt x="117" y="30"/>
                </a:cubicBezTo>
                <a:cubicBezTo>
                  <a:pt x="117" y="30"/>
                  <a:pt x="117" y="30"/>
                  <a:pt x="117" y="31"/>
                </a:cubicBezTo>
                <a:cubicBezTo>
                  <a:pt x="117" y="49"/>
                  <a:pt x="117" y="49"/>
                  <a:pt x="117" y="49"/>
                </a:cubicBezTo>
                <a:cubicBezTo>
                  <a:pt x="117" y="50"/>
                  <a:pt x="116" y="50"/>
                  <a:pt x="116" y="50"/>
                </a:cubicBezTo>
                <a:cubicBezTo>
                  <a:pt x="115" y="50"/>
                  <a:pt x="115" y="51"/>
                  <a:pt x="115" y="51"/>
                </a:cubicBezTo>
                <a:cubicBezTo>
                  <a:pt x="115" y="52"/>
                  <a:pt x="115" y="52"/>
                  <a:pt x="115" y="52"/>
                </a:cubicBezTo>
                <a:cubicBezTo>
                  <a:pt x="115" y="52"/>
                  <a:pt x="116" y="52"/>
                  <a:pt x="116" y="52"/>
                </a:cubicBezTo>
                <a:cubicBezTo>
                  <a:pt x="121" y="52"/>
                  <a:pt x="121" y="52"/>
                  <a:pt x="121" y="52"/>
                </a:cubicBezTo>
                <a:cubicBezTo>
                  <a:pt x="121" y="52"/>
                  <a:pt x="121" y="52"/>
                  <a:pt x="121" y="52"/>
                </a:cubicBezTo>
                <a:cubicBezTo>
                  <a:pt x="121" y="52"/>
                  <a:pt x="121" y="52"/>
                  <a:pt x="121" y="51"/>
                </a:cubicBezTo>
                <a:cubicBezTo>
                  <a:pt x="121" y="51"/>
                  <a:pt x="121" y="50"/>
                  <a:pt x="121" y="50"/>
                </a:cubicBezTo>
                <a:cubicBezTo>
                  <a:pt x="120" y="50"/>
                  <a:pt x="120" y="50"/>
                  <a:pt x="120" y="49"/>
                </a:cubicBezTo>
                <a:cubicBezTo>
                  <a:pt x="120" y="38"/>
                  <a:pt x="120" y="38"/>
                  <a:pt x="120" y="38"/>
                </a:cubicBezTo>
                <a:cubicBezTo>
                  <a:pt x="123" y="44"/>
                  <a:pt x="123" y="44"/>
                  <a:pt x="123" y="44"/>
                </a:cubicBezTo>
                <a:cubicBezTo>
                  <a:pt x="118" y="97"/>
                  <a:pt x="118" y="97"/>
                  <a:pt x="118" y="97"/>
                </a:cubicBezTo>
                <a:cubicBezTo>
                  <a:pt x="114" y="98"/>
                  <a:pt x="111" y="99"/>
                  <a:pt x="108" y="101"/>
                </a:cubicBezTo>
                <a:cubicBezTo>
                  <a:pt x="85" y="85"/>
                  <a:pt x="85" y="85"/>
                  <a:pt x="85" y="85"/>
                </a:cubicBezTo>
                <a:cubicBezTo>
                  <a:pt x="101" y="108"/>
                  <a:pt x="101" y="108"/>
                  <a:pt x="101" y="108"/>
                </a:cubicBezTo>
                <a:cubicBezTo>
                  <a:pt x="98" y="112"/>
                  <a:pt x="96" y="117"/>
                  <a:pt x="95" y="123"/>
                </a:cubicBezTo>
                <a:cubicBezTo>
                  <a:pt x="53" y="128"/>
                  <a:pt x="53" y="128"/>
                  <a:pt x="53" y="128"/>
                </a:cubicBezTo>
                <a:cubicBezTo>
                  <a:pt x="96" y="133"/>
                  <a:pt x="96" y="133"/>
                  <a:pt x="96" y="133"/>
                </a:cubicBezTo>
                <a:cubicBezTo>
                  <a:pt x="96" y="136"/>
                  <a:pt x="98" y="140"/>
                  <a:pt x="100" y="142"/>
                </a:cubicBezTo>
                <a:cubicBezTo>
                  <a:pt x="83" y="166"/>
                  <a:pt x="83" y="166"/>
                  <a:pt x="83" y="166"/>
                </a:cubicBezTo>
                <a:cubicBezTo>
                  <a:pt x="106" y="150"/>
                  <a:pt x="106" y="150"/>
                  <a:pt x="106" y="150"/>
                </a:cubicBezTo>
                <a:cubicBezTo>
                  <a:pt x="110" y="153"/>
                  <a:pt x="114" y="155"/>
                  <a:pt x="119" y="156"/>
                </a:cubicBezTo>
                <a:cubicBezTo>
                  <a:pt x="123" y="198"/>
                  <a:pt x="123" y="198"/>
                  <a:pt x="123" y="198"/>
                </a:cubicBezTo>
                <a:cubicBezTo>
                  <a:pt x="122" y="199"/>
                  <a:pt x="120" y="199"/>
                  <a:pt x="120" y="200"/>
                </a:cubicBezTo>
                <a:cubicBezTo>
                  <a:pt x="119" y="201"/>
                  <a:pt x="118" y="203"/>
                  <a:pt x="118" y="205"/>
                </a:cubicBezTo>
                <a:cubicBezTo>
                  <a:pt x="118" y="206"/>
                  <a:pt x="119" y="208"/>
                  <a:pt x="119" y="210"/>
                </a:cubicBezTo>
                <a:cubicBezTo>
                  <a:pt x="120" y="211"/>
                  <a:pt x="122" y="213"/>
                  <a:pt x="124" y="216"/>
                </a:cubicBezTo>
                <a:cubicBezTo>
                  <a:pt x="124" y="217"/>
                  <a:pt x="125" y="217"/>
                  <a:pt x="125" y="218"/>
                </a:cubicBezTo>
                <a:cubicBezTo>
                  <a:pt x="125" y="222"/>
                  <a:pt x="125" y="222"/>
                  <a:pt x="125" y="222"/>
                </a:cubicBezTo>
                <a:cubicBezTo>
                  <a:pt x="126" y="219"/>
                  <a:pt x="126" y="219"/>
                  <a:pt x="126" y="219"/>
                </a:cubicBezTo>
                <a:cubicBezTo>
                  <a:pt x="126" y="219"/>
                  <a:pt x="126" y="219"/>
                  <a:pt x="126" y="219"/>
                </a:cubicBezTo>
                <a:cubicBezTo>
                  <a:pt x="126" y="220"/>
                  <a:pt x="127" y="221"/>
                  <a:pt x="127" y="222"/>
                </a:cubicBezTo>
                <a:cubicBezTo>
                  <a:pt x="127" y="222"/>
                  <a:pt x="126" y="222"/>
                  <a:pt x="126" y="223"/>
                </a:cubicBezTo>
                <a:cubicBezTo>
                  <a:pt x="126" y="223"/>
                  <a:pt x="126" y="223"/>
                  <a:pt x="125" y="223"/>
                </a:cubicBezTo>
                <a:cubicBezTo>
                  <a:pt x="124" y="223"/>
                  <a:pt x="123" y="222"/>
                  <a:pt x="122" y="219"/>
                </a:cubicBezTo>
                <a:cubicBezTo>
                  <a:pt x="121" y="218"/>
                  <a:pt x="121" y="218"/>
                  <a:pt x="121" y="218"/>
                </a:cubicBezTo>
                <a:cubicBezTo>
                  <a:pt x="121" y="217"/>
                  <a:pt x="120" y="217"/>
                  <a:pt x="119" y="217"/>
                </a:cubicBezTo>
                <a:cubicBezTo>
                  <a:pt x="119" y="217"/>
                  <a:pt x="118" y="218"/>
                  <a:pt x="118" y="218"/>
                </a:cubicBezTo>
                <a:cubicBezTo>
                  <a:pt x="118" y="218"/>
                  <a:pt x="119" y="218"/>
                  <a:pt x="119" y="219"/>
                </a:cubicBezTo>
                <a:cubicBezTo>
                  <a:pt x="120" y="224"/>
                  <a:pt x="120" y="224"/>
                  <a:pt x="120" y="224"/>
                </a:cubicBezTo>
                <a:cubicBezTo>
                  <a:pt x="120" y="225"/>
                  <a:pt x="120" y="225"/>
                  <a:pt x="120" y="225"/>
                </a:cubicBezTo>
                <a:cubicBezTo>
                  <a:pt x="120" y="225"/>
                  <a:pt x="120" y="225"/>
                  <a:pt x="120" y="225"/>
                </a:cubicBezTo>
                <a:cubicBezTo>
                  <a:pt x="121" y="225"/>
                  <a:pt x="122" y="225"/>
                  <a:pt x="122" y="224"/>
                </a:cubicBezTo>
                <a:cubicBezTo>
                  <a:pt x="122" y="224"/>
                  <a:pt x="122" y="224"/>
                  <a:pt x="122" y="224"/>
                </a:cubicBezTo>
                <a:cubicBezTo>
                  <a:pt x="123" y="224"/>
                  <a:pt x="123" y="224"/>
                  <a:pt x="123" y="224"/>
                </a:cubicBezTo>
                <a:cubicBezTo>
                  <a:pt x="124" y="225"/>
                  <a:pt x="125" y="225"/>
                  <a:pt x="126" y="225"/>
                </a:cubicBezTo>
                <a:cubicBezTo>
                  <a:pt x="127" y="225"/>
                  <a:pt x="128" y="224"/>
                  <a:pt x="130" y="223"/>
                </a:cubicBezTo>
                <a:cubicBezTo>
                  <a:pt x="131" y="222"/>
                  <a:pt x="131" y="221"/>
                  <a:pt x="131" y="219"/>
                </a:cubicBezTo>
                <a:cubicBezTo>
                  <a:pt x="131" y="217"/>
                  <a:pt x="131" y="215"/>
                  <a:pt x="130" y="214"/>
                </a:cubicBezTo>
                <a:cubicBezTo>
                  <a:pt x="130" y="213"/>
                  <a:pt x="129" y="211"/>
                  <a:pt x="127" y="208"/>
                </a:cubicBezTo>
                <a:cubicBezTo>
                  <a:pt x="127" y="204"/>
                  <a:pt x="127" y="204"/>
                  <a:pt x="127" y="204"/>
                </a:cubicBezTo>
                <a:cubicBezTo>
                  <a:pt x="128" y="205"/>
                  <a:pt x="128" y="205"/>
                  <a:pt x="128" y="205"/>
                </a:cubicBezTo>
                <a:cubicBezTo>
                  <a:pt x="128" y="206"/>
                  <a:pt x="129" y="206"/>
                  <a:pt x="129" y="206"/>
                </a:cubicBezTo>
                <a:cubicBezTo>
                  <a:pt x="130" y="206"/>
                  <a:pt x="130" y="206"/>
                  <a:pt x="131" y="206"/>
                </a:cubicBezTo>
                <a:cubicBezTo>
                  <a:pt x="131" y="206"/>
                  <a:pt x="131" y="205"/>
                  <a:pt x="131" y="205"/>
                </a:cubicBezTo>
                <a:cubicBezTo>
                  <a:pt x="131" y="205"/>
                  <a:pt x="131" y="205"/>
                  <a:pt x="131" y="205"/>
                </a:cubicBezTo>
                <a:cubicBezTo>
                  <a:pt x="130" y="199"/>
                  <a:pt x="130" y="199"/>
                  <a:pt x="130" y="199"/>
                </a:cubicBezTo>
                <a:cubicBezTo>
                  <a:pt x="130" y="199"/>
                  <a:pt x="129" y="199"/>
                  <a:pt x="129" y="199"/>
                </a:cubicBezTo>
                <a:cubicBezTo>
                  <a:pt x="129" y="198"/>
                  <a:pt x="128" y="198"/>
                  <a:pt x="128" y="198"/>
                </a:cubicBezTo>
                <a:cubicBezTo>
                  <a:pt x="128" y="198"/>
                  <a:pt x="128" y="198"/>
                  <a:pt x="128" y="199"/>
                </a:cubicBezTo>
                <a:cubicBezTo>
                  <a:pt x="133" y="156"/>
                  <a:pt x="133" y="156"/>
                  <a:pt x="133" y="156"/>
                </a:cubicBezTo>
                <a:cubicBezTo>
                  <a:pt x="137" y="155"/>
                  <a:pt x="142" y="153"/>
                  <a:pt x="145" y="150"/>
                </a:cubicBezTo>
                <a:cubicBezTo>
                  <a:pt x="169" y="166"/>
                  <a:pt x="169" y="166"/>
                  <a:pt x="169" y="166"/>
                </a:cubicBezTo>
                <a:cubicBezTo>
                  <a:pt x="152" y="142"/>
                  <a:pt x="152" y="142"/>
                  <a:pt x="152" y="142"/>
                </a:cubicBezTo>
                <a:cubicBezTo>
                  <a:pt x="154" y="139"/>
                  <a:pt x="156" y="135"/>
                  <a:pt x="156" y="131"/>
                </a:cubicBezTo>
                <a:lnTo>
                  <a:pt x="199" y="125"/>
                </a:lnTo>
                <a:close/>
                <a:moveTo>
                  <a:pt x="100" y="126"/>
                </a:moveTo>
                <a:cubicBezTo>
                  <a:pt x="100" y="115"/>
                  <a:pt x="107" y="106"/>
                  <a:pt x="117" y="102"/>
                </a:cubicBezTo>
                <a:cubicBezTo>
                  <a:pt x="116" y="114"/>
                  <a:pt x="116" y="114"/>
                  <a:pt x="116" y="114"/>
                </a:cubicBezTo>
                <a:cubicBezTo>
                  <a:pt x="113" y="116"/>
                  <a:pt x="111" y="120"/>
                  <a:pt x="111" y="125"/>
                </a:cubicBezTo>
                <a:cubicBezTo>
                  <a:pt x="111" y="130"/>
                  <a:pt x="113" y="134"/>
                  <a:pt x="117" y="136"/>
                </a:cubicBezTo>
                <a:cubicBezTo>
                  <a:pt x="118" y="150"/>
                  <a:pt x="118" y="150"/>
                  <a:pt x="118" y="150"/>
                </a:cubicBezTo>
                <a:cubicBezTo>
                  <a:pt x="108" y="147"/>
                  <a:pt x="100" y="138"/>
                  <a:pt x="100" y="126"/>
                </a:cubicBezTo>
                <a:close/>
                <a:moveTo>
                  <a:pt x="123" y="202"/>
                </a:moveTo>
                <a:cubicBezTo>
                  <a:pt x="123" y="202"/>
                  <a:pt x="123" y="202"/>
                  <a:pt x="123" y="202"/>
                </a:cubicBezTo>
                <a:cubicBezTo>
                  <a:pt x="123" y="202"/>
                  <a:pt x="123" y="202"/>
                  <a:pt x="123" y="202"/>
                </a:cubicBezTo>
                <a:cubicBezTo>
                  <a:pt x="123" y="202"/>
                  <a:pt x="123" y="202"/>
                  <a:pt x="123" y="202"/>
                </a:cubicBezTo>
                <a:close/>
                <a:moveTo>
                  <a:pt x="133" y="150"/>
                </a:moveTo>
                <a:cubicBezTo>
                  <a:pt x="135" y="135"/>
                  <a:pt x="135" y="135"/>
                  <a:pt x="135" y="135"/>
                </a:cubicBezTo>
                <a:cubicBezTo>
                  <a:pt x="138" y="133"/>
                  <a:pt x="140" y="129"/>
                  <a:pt x="140" y="125"/>
                </a:cubicBezTo>
                <a:cubicBezTo>
                  <a:pt x="140" y="120"/>
                  <a:pt x="137" y="116"/>
                  <a:pt x="134" y="113"/>
                </a:cubicBezTo>
                <a:cubicBezTo>
                  <a:pt x="133" y="102"/>
                  <a:pt x="133" y="102"/>
                  <a:pt x="133" y="102"/>
                </a:cubicBezTo>
                <a:cubicBezTo>
                  <a:pt x="144" y="105"/>
                  <a:pt x="152" y="114"/>
                  <a:pt x="152" y="126"/>
                </a:cubicBezTo>
                <a:cubicBezTo>
                  <a:pt x="152" y="137"/>
                  <a:pt x="144" y="147"/>
                  <a:pt x="133" y="150"/>
                </a:cubicBezTo>
                <a:close/>
                <a:moveTo>
                  <a:pt x="225" y="121"/>
                </a:moveTo>
                <a:cubicBezTo>
                  <a:pt x="224" y="120"/>
                  <a:pt x="224" y="120"/>
                  <a:pt x="224" y="120"/>
                </a:cubicBezTo>
                <a:cubicBezTo>
                  <a:pt x="223" y="120"/>
                  <a:pt x="223" y="120"/>
                  <a:pt x="223" y="121"/>
                </a:cubicBezTo>
                <a:cubicBezTo>
                  <a:pt x="223" y="121"/>
                  <a:pt x="223" y="121"/>
                  <a:pt x="222" y="121"/>
                </a:cubicBezTo>
                <a:cubicBezTo>
                  <a:pt x="222" y="122"/>
                  <a:pt x="222" y="122"/>
                  <a:pt x="222" y="122"/>
                </a:cubicBezTo>
                <a:cubicBezTo>
                  <a:pt x="202" y="122"/>
                  <a:pt x="202" y="122"/>
                  <a:pt x="202" y="122"/>
                </a:cubicBezTo>
                <a:cubicBezTo>
                  <a:pt x="201" y="122"/>
                  <a:pt x="201" y="122"/>
                  <a:pt x="201" y="121"/>
                </a:cubicBezTo>
                <a:cubicBezTo>
                  <a:pt x="201" y="121"/>
                  <a:pt x="200" y="120"/>
                  <a:pt x="200" y="120"/>
                </a:cubicBezTo>
                <a:cubicBezTo>
                  <a:pt x="200" y="120"/>
                  <a:pt x="199" y="120"/>
                  <a:pt x="199" y="120"/>
                </a:cubicBezTo>
                <a:cubicBezTo>
                  <a:pt x="199" y="121"/>
                  <a:pt x="199" y="121"/>
                  <a:pt x="199" y="121"/>
                </a:cubicBezTo>
                <a:cubicBezTo>
                  <a:pt x="199" y="134"/>
                  <a:pt x="199" y="134"/>
                  <a:pt x="199" y="134"/>
                </a:cubicBezTo>
                <a:cubicBezTo>
                  <a:pt x="199" y="134"/>
                  <a:pt x="199" y="134"/>
                  <a:pt x="199" y="134"/>
                </a:cubicBezTo>
                <a:cubicBezTo>
                  <a:pt x="199" y="134"/>
                  <a:pt x="200" y="135"/>
                  <a:pt x="200" y="135"/>
                </a:cubicBezTo>
                <a:cubicBezTo>
                  <a:pt x="204" y="135"/>
                  <a:pt x="204" y="135"/>
                  <a:pt x="204" y="135"/>
                </a:cubicBezTo>
                <a:cubicBezTo>
                  <a:pt x="204" y="135"/>
                  <a:pt x="204" y="135"/>
                  <a:pt x="204" y="135"/>
                </a:cubicBezTo>
                <a:cubicBezTo>
                  <a:pt x="205" y="135"/>
                  <a:pt x="205" y="135"/>
                  <a:pt x="205" y="134"/>
                </a:cubicBezTo>
                <a:cubicBezTo>
                  <a:pt x="205" y="134"/>
                  <a:pt x="205" y="133"/>
                  <a:pt x="205" y="133"/>
                </a:cubicBezTo>
                <a:cubicBezTo>
                  <a:pt x="205" y="133"/>
                  <a:pt x="204" y="133"/>
                  <a:pt x="204" y="132"/>
                </a:cubicBezTo>
                <a:cubicBezTo>
                  <a:pt x="202" y="132"/>
                  <a:pt x="201" y="132"/>
                  <a:pt x="201" y="131"/>
                </a:cubicBezTo>
                <a:cubicBezTo>
                  <a:pt x="201" y="131"/>
                  <a:pt x="201" y="131"/>
                  <a:pt x="201" y="130"/>
                </a:cubicBezTo>
                <a:cubicBezTo>
                  <a:pt x="201" y="129"/>
                  <a:pt x="201" y="129"/>
                  <a:pt x="201" y="129"/>
                </a:cubicBezTo>
                <a:cubicBezTo>
                  <a:pt x="212" y="129"/>
                  <a:pt x="212" y="129"/>
                  <a:pt x="212" y="129"/>
                </a:cubicBezTo>
                <a:cubicBezTo>
                  <a:pt x="212" y="131"/>
                  <a:pt x="212" y="131"/>
                  <a:pt x="212" y="131"/>
                </a:cubicBezTo>
                <a:cubicBezTo>
                  <a:pt x="212" y="131"/>
                  <a:pt x="212" y="131"/>
                  <a:pt x="212" y="131"/>
                </a:cubicBezTo>
                <a:cubicBezTo>
                  <a:pt x="211" y="131"/>
                  <a:pt x="211" y="131"/>
                  <a:pt x="210" y="132"/>
                </a:cubicBezTo>
                <a:cubicBezTo>
                  <a:pt x="210" y="132"/>
                  <a:pt x="209" y="132"/>
                  <a:pt x="209" y="132"/>
                </a:cubicBezTo>
                <a:cubicBezTo>
                  <a:pt x="209" y="132"/>
                  <a:pt x="209" y="132"/>
                  <a:pt x="209" y="133"/>
                </a:cubicBezTo>
                <a:cubicBezTo>
                  <a:pt x="209" y="134"/>
                  <a:pt x="209" y="134"/>
                  <a:pt x="209" y="134"/>
                </a:cubicBezTo>
                <a:cubicBezTo>
                  <a:pt x="209" y="134"/>
                  <a:pt x="210" y="134"/>
                  <a:pt x="210" y="134"/>
                </a:cubicBezTo>
                <a:cubicBezTo>
                  <a:pt x="215" y="134"/>
                  <a:pt x="215" y="134"/>
                  <a:pt x="215" y="134"/>
                </a:cubicBezTo>
                <a:cubicBezTo>
                  <a:pt x="216" y="134"/>
                  <a:pt x="216" y="134"/>
                  <a:pt x="216" y="134"/>
                </a:cubicBezTo>
                <a:cubicBezTo>
                  <a:pt x="216" y="134"/>
                  <a:pt x="216" y="133"/>
                  <a:pt x="216" y="132"/>
                </a:cubicBezTo>
                <a:cubicBezTo>
                  <a:pt x="216" y="132"/>
                  <a:pt x="216" y="132"/>
                  <a:pt x="216" y="132"/>
                </a:cubicBezTo>
                <a:cubicBezTo>
                  <a:pt x="216" y="132"/>
                  <a:pt x="215" y="132"/>
                  <a:pt x="215" y="132"/>
                </a:cubicBezTo>
                <a:cubicBezTo>
                  <a:pt x="214" y="131"/>
                  <a:pt x="214" y="131"/>
                  <a:pt x="214" y="131"/>
                </a:cubicBezTo>
                <a:cubicBezTo>
                  <a:pt x="214" y="131"/>
                  <a:pt x="214" y="131"/>
                  <a:pt x="214" y="130"/>
                </a:cubicBezTo>
                <a:cubicBezTo>
                  <a:pt x="214" y="129"/>
                  <a:pt x="214" y="129"/>
                  <a:pt x="214" y="129"/>
                </a:cubicBezTo>
                <a:cubicBezTo>
                  <a:pt x="223" y="129"/>
                  <a:pt x="223" y="129"/>
                  <a:pt x="223" y="129"/>
                </a:cubicBezTo>
                <a:cubicBezTo>
                  <a:pt x="223" y="130"/>
                  <a:pt x="223" y="130"/>
                  <a:pt x="223" y="130"/>
                </a:cubicBezTo>
                <a:cubicBezTo>
                  <a:pt x="223" y="131"/>
                  <a:pt x="223" y="131"/>
                  <a:pt x="222" y="131"/>
                </a:cubicBezTo>
                <a:cubicBezTo>
                  <a:pt x="222" y="132"/>
                  <a:pt x="221" y="132"/>
                  <a:pt x="220" y="132"/>
                </a:cubicBezTo>
                <a:cubicBezTo>
                  <a:pt x="220" y="133"/>
                  <a:pt x="219" y="133"/>
                  <a:pt x="219" y="133"/>
                </a:cubicBezTo>
                <a:cubicBezTo>
                  <a:pt x="219" y="133"/>
                  <a:pt x="219" y="134"/>
                  <a:pt x="219" y="134"/>
                </a:cubicBezTo>
                <a:cubicBezTo>
                  <a:pt x="219" y="135"/>
                  <a:pt x="219" y="135"/>
                  <a:pt x="219" y="135"/>
                </a:cubicBezTo>
                <a:cubicBezTo>
                  <a:pt x="219" y="135"/>
                  <a:pt x="220" y="135"/>
                  <a:pt x="220" y="135"/>
                </a:cubicBezTo>
                <a:cubicBezTo>
                  <a:pt x="224" y="134"/>
                  <a:pt x="224" y="134"/>
                  <a:pt x="224" y="134"/>
                </a:cubicBezTo>
                <a:cubicBezTo>
                  <a:pt x="224" y="134"/>
                  <a:pt x="224" y="134"/>
                  <a:pt x="225" y="134"/>
                </a:cubicBezTo>
                <a:cubicBezTo>
                  <a:pt x="225" y="134"/>
                  <a:pt x="225" y="134"/>
                  <a:pt x="225" y="133"/>
                </a:cubicBezTo>
                <a:cubicBezTo>
                  <a:pt x="225" y="121"/>
                  <a:pt x="225" y="121"/>
                  <a:pt x="225" y="121"/>
                </a:cubicBezTo>
                <a:cubicBezTo>
                  <a:pt x="225" y="121"/>
                  <a:pt x="225" y="121"/>
                  <a:pt x="225" y="121"/>
                </a:cubicBezTo>
                <a:close/>
                <a:moveTo>
                  <a:pt x="49" y="119"/>
                </a:moveTo>
                <a:cubicBezTo>
                  <a:pt x="28" y="114"/>
                  <a:pt x="28" y="114"/>
                  <a:pt x="28" y="114"/>
                </a:cubicBezTo>
                <a:cubicBezTo>
                  <a:pt x="27" y="114"/>
                  <a:pt x="27" y="114"/>
                  <a:pt x="27" y="114"/>
                </a:cubicBezTo>
                <a:cubicBezTo>
                  <a:pt x="27" y="113"/>
                  <a:pt x="27" y="113"/>
                  <a:pt x="26" y="113"/>
                </a:cubicBezTo>
                <a:cubicBezTo>
                  <a:pt x="26" y="113"/>
                  <a:pt x="26" y="113"/>
                  <a:pt x="26" y="113"/>
                </a:cubicBezTo>
                <a:cubicBezTo>
                  <a:pt x="26" y="113"/>
                  <a:pt x="25" y="113"/>
                  <a:pt x="25" y="113"/>
                </a:cubicBezTo>
                <a:cubicBezTo>
                  <a:pt x="25" y="113"/>
                  <a:pt x="25" y="113"/>
                  <a:pt x="25" y="113"/>
                </a:cubicBezTo>
                <a:cubicBezTo>
                  <a:pt x="25" y="113"/>
                  <a:pt x="25" y="113"/>
                  <a:pt x="25" y="114"/>
                </a:cubicBezTo>
                <a:cubicBezTo>
                  <a:pt x="25" y="118"/>
                  <a:pt x="25" y="118"/>
                  <a:pt x="25" y="118"/>
                </a:cubicBezTo>
                <a:cubicBezTo>
                  <a:pt x="25" y="118"/>
                  <a:pt x="25" y="119"/>
                  <a:pt x="25" y="119"/>
                </a:cubicBezTo>
                <a:cubicBezTo>
                  <a:pt x="25" y="119"/>
                  <a:pt x="25" y="119"/>
                  <a:pt x="25" y="119"/>
                </a:cubicBezTo>
                <a:cubicBezTo>
                  <a:pt x="25" y="119"/>
                  <a:pt x="25" y="119"/>
                  <a:pt x="26" y="119"/>
                </a:cubicBezTo>
                <a:cubicBezTo>
                  <a:pt x="26" y="119"/>
                  <a:pt x="27" y="118"/>
                  <a:pt x="27" y="118"/>
                </a:cubicBezTo>
                <a:cubicBezTo>
                  <a:pt x="27" y="117"/>
                  <a:pt x="27" y="117"/>
                  <a:pt x="28" y="117"/>
                </a:cubicBezTo>
                <a:cubicBezTo>
                  <a:pt x="28" y="117"/>
                  <a:pt x="28" y="117"/>
                  <a:pt x="28" y="117"/>
                </a:cubicBezTo>
                <a:cubicBezTo>
                  <a:pt x="39" y="119"/>
                  <a:pt x="39" y="119"/>
                  <a:pt x="39" y="119"/>
                </a:cubicBezTo>
                <a:cubicBezTo>
                  <a:pt x="28" y="122"/>
                  <a:pt x="28" y="122"/>
                  <a:pt x="28" y="122"/>
                </a:cubicBezTo>
                <a:cubicBezTo>
                  <a:pt x="28" y="122"/>
                  <a:pt x="28" y="122"/>
                  <a:pt x="27" y="122"/>
                </a:cubicBezTo>
                <a:cubicBezTo>
                  <a:pt x="27" y="122"/>
                  <a:pt x="27" y="122"/>
                  <a:pt x="27" y="121"/>
                </a:cubicBezTo>
                <a:cubicBezTo>
                  <a:pt x="27" y="121"/>
                  <a:pt x="27" y="121"/>
                  <a:pt x="27" y="121"/>
                </a:cubicBezTo>
                <a:cubicBezTo>
                  <a:pt x="26" y="121"/>
                  <a:pt x="26" y="121"/>
                  <a:pt x="26" y="121"/>
                </a:cubicBezTo>
                <a:cubicBezTo>
                  <a:pt x="25" y="121"/>
                  <a:pt x="25" y="121"/>
                  <a:pt x="25" y="121"/>
                </a:cubicBezTo>
                <a:cubicBezTo>
                  <a:pt x="25" y="121"/>
                  <a:pt x="25" y="121"/>
                  <a:pt x="25" y="121"/>
                </a:cubicBezTo>
                <a:cubicBezTo>
                  <a:pt x="25" y="129"/>
                  <a:pt x="25" y="129"/>
                  <a:pt x="25" y="129"/>
                </a:cubicBezTo>
                <a:cubicBezTo>
                  <a:pt x="25" y="129"/>
                  <a:pt x="25" y="129"/>
                  <a:pt x="25" y="129"/>
                </a:cubicBezTo>
                <a:cubicBezTo>
                  <a:pt x="26" y="129"/>
                  <a:pt x="26" y="129"/>
                  <a:pt x="26" y="129"/>
                </a:cubicBezTo>
                <a:cubicBezTo>
                  <a:pt x="26" y="129"/>
                  <a:pt x="27" y="129"/>
                  <a:pt x="27" y="129"/>
                </a:cubicBezTo>
                <a:cubicBezTo>
                  <a:pt x="27" y="129"/>
                  <a:pt x="28" y="128"/>
                  <a:pt x="28" y="128"/>
                </a:cubicBezTo>
                <a:cubicBezTo>
                  <a:pt x="32" y="127"/>
                  <a:pt x="32" y="127"/>
                  <a:pt x="32" y="127"/>
                </a:cubicBezTo>
                <a:cubicBezTo>
                  <a:pt x="39" y="129"/>
                  <a:pt x="39" y="129"/>
                  <a:pt x="39" y="129"/>
                </a:cubicBezTo>
                <a:cubicBezTo>
                  <a:pt x="28" y="131"/>
                  <a:pt x="28" y="131"/>
                  <a:pt x="28" y="131"/>
                </a:cubicBezTo>
                <a:cubicBezTo>
                  <a:pt x="28" y="131"/>
                  <a:pt x="28" y="131"/>
                  <a:pt x="28" y="131"/>
                </a:cubicBezTo>
                <a:cubicBezTo>
                  <a:pt x="27" y="131"/>
                  <a:pt x="27" y="131"/>
                  <a:pt x="27" y="131"/>
                </a:cubicBezTo>
                <a:cubicBezTo>
                  <a:pt x="27" y="131"/>
                  <a:pt x="27" y="131"/>
                  <a:pt x="26" y="131"/>
                </a:cubicBezTo>
                <a:cubicBezTo>
                  <a:pt x="26" y="131"/>
                  <a:pt x="26" y="131"/>
                  <a:pt x="26" y="131"/>
                </a:cubicBezTo>
                <a:cubicBezTo>
                  <a:pt x="25" y="131"/>
                  <a:pt x="25" y="131"/>
                  <a:pt x="25" y="131"/>
                </a:cubicBezTo>
                <a:cubicBezTo>
                  <a:pt x="25" y="131"/>
                  <a:pt x="25" y="131"/>
                  <a:pt x="25" y="131"/>
                </a:cubicBezTo>
                <a:cubicBezTo>
                  <a:pt x="25" y="139"/>
                  <a:pt x="25" y="139"/>
                  <a:pt x="25" y="139"/>
                </a:cubicBezTo>
                <a:cubicBezTo>
                  <a:pt x="25" y="139"/>
                  <a:pt x="25" y="139"/>
                  <a:pt x="25" y="139"/>
                </a:cubicBezTo>
                <a:cubicBezTo>
                  <a:pt x="26" y="139"/>
                  <a:pt x="26" y="139"/>
                  <a:pt x="26" y="139"/>
                </a:cubicBezTo>
                <a:cubicBezTo>
                  <a:pt x="27" y="139"/>
                  <a:pt x="27" y="139"/>
                  <a:pt x="27" y="139"/>
                </a:cubicBezTo>
                <a:cubicBezTo>
                  <a:pt x="27" y="138"/>
                  <a:pt x="28" y="138"/>
                  <a:pt x="28" y="138"/>
                </a:cubicBezTo>
                <a:cubicBezTo>
                  <a:pt x="49" y="133"/>
                  <a:pt x="49" y="133"/>
                  <a:pt x="49" y="133"/>
                </a:cubicBezTo>
                <a:cubicBezTo>
                  <a:pt x="49" y="133"/>
                  <a:pt x="49" y="133"/>
                  <a:pt x="49" y="133"/>
                </a:cubicBezTo>
                <a:cubicBezTo>
                  <a:pt x="50" y="133"/>
                  <a:pt x="51" y="133"/>
                  <a:pt x="51" y="133"/>
                </a:cubicBezTo>
                <a:cubicBezTo>
                  <a:pt x="51" y="129"/>
                  <a:pt x="51" y="129"/>
                  <a:pt x="51" y="129"/>
                </a:cubicBezTo>
                <a:cubicBezTo>
                  <a:pt x="51" y="129"/>
                  <a:pt x="51" y="129"/>
                  <a:pt x="51" y="129"/>
                </a:cubicBezTo>
                <a:cubicBezTo>
                  <a:pt x="51" y="129"/>
                  <a:pt x="50" y="129"/>
                  <a:pt x="50" y="129"/>
                </a:cubicBezTo>
                <a:cubicBezTo>
                  <a:pt x="38" y="126"/>
                  <a:pt x="38" y="126"/>
                  <a:pt x="38" y="126"/>
                </a:cubicBezTo>
                <a:cubicBezTo>
                  <a:pt x="50" y="124"/>
                  <a:pt x="50" y="124"/>
                  <a:pt x="50" y="124"/>
                </a:cubicBezTo>
                <a:cubicBezTo>
                  <a:pt x="50" y="124"/>
                  <a:pt x="50" y="124"/>
                  <a:pt x="50" y="124"/>
                </a:cubicBezTo>
                <a:cubicBezTo>
                  <a:pt x="50" y="124"/>
                  <a:pt x="51" y="123"/>
                  <a:pt x="51" y="123"/>
                </a:cubicBezTo>
                <a:cubicBezTo>
                  <a:pt x="51" y="120"/>
                  <a:pt x="51" y="120"/>
                  <a:pt x="51" y="120"/>
                </a:cubicBezTo>
                <a:cubicBezTo>
                  <a:pt x="51" y="120"/>
                  <a:pt x="51" y="119"/>
                  <a:pt x="51" y="119"/>
                </a:cubicBezTo>
                <a:cubicBezTo>
                  <a:pt x="50" y="119"/>
                  <a:pt x="50" y="119"/>
                  <a:pt x="49" y="119"/>
                </a:cubicBez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solidFill>
                <a:prstClr val="black"/>
              </a:solidFill>
            </a:endParaRPr>
          </a:p>
        </p:txBody>
      </p:sp>
      <p:grpSp>
        <p:nvGrpSpPr>
          <p:cNvPr id="43" name="组合 42"/>
          <p:cNvGrpSpPr/>
          <p:nvPr/>
        </p:nvGrpSpPr>
        <p:grpSpPr>
          <a:xfrm>
            <a:off x="4206744" y="2717040"/>
            <a:ext cx="939496" cy="942264"/>
            <a:chOff x="5332413" y="2111201"/>
            <a:chExt cx="614362" cy="615950"/>
          </a:xfrm>
          <a:solidFill>
            <a:schemeClr val="accent2"/>
          </a:solidFill>
        </p:grpSpPr>
        <p:sp>
          <p:nvSpPr>
            <p:cNvPr id="44" name="Freeform 31"/>
            <p:cNvSpPr>
              <a:spLocks noEditPoints="1"/>
            </p:cNvSpPr>
            <p:nvPr/>
          </p:nvSpPr>
          <p:spPr bwMode="auto">
            <a:xfrm>
              <a:off x="5332413" y="2111201"/>
              <a:ext cx="614362" cy="615950"/>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a:solidFill>
                <a:schemeClr val="accent2"/>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5" name="Freeform 32"/>
            <p:cNvSpPr>
              <a:spLocks noEditPoints="1"/>
            </p:cNvSpPr>
            <p:nvPr/>
          </p:nvSpPr>
          <p:spPr bwMode="auto">
            <a:xfrm>
              <a:off x="5505450" y="2284239"/>
              <a:ext cx="268287" cy="2698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moveTo>
                    <a:pt x="28" y="53"/>
                  </a:moveTo>
                  <a:cubicBezTo>
                    <a:pt x="14" y="53"/>
                    <a:pt x="4" y="42"/>
                    <a:pt x="4" y="28"/>
                  </a:cubicBezTo>
                  <a:cubicBezTo>
                    <a:pt x="4" y="14"/>
                    <a:pt x="14" y="4"/>
                    <a:pt x="28" y="4"/>
                  </a:cubicBezTo>
                  <a:cubicBezTo>
                    <a:pt x="42" y="4"/>
                    <a:pt x="53" y="14"/>
                    <a:pt x="53" y="28"/>
                  </a:cubicBezTo>
                  <a:cubicBezTo>
                    <a:pt x="53" y="42"/>
                    <a:pt x="42" y="53"/>
                    <a:pt x="28" y="53"/>
                  </a:cubicBezTo>
                </a:path>
              </a:pathLst>
            </a:custGeom>
            <a:grpFill/>
            <a:ln w="9525">
              <a:solidFill>
                <a:schemeClr val="accent2"/>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6" name="Freeform 33"/>
            <p:cNvSpPr>
              <a:spLocks noEditPoints="1"/>
            </p:cNvSpPr>
            <p:nvPr/>
          </p:nvSpPr>
          <p:spPr bwMode="auto">
            <a:xfrm>
              <a:off x="5562600" y="2341389"/>
              <a:ext cx="153987" cy="153987"/>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moveTo>
                    <a:pt x="16" y="28"/>
                  </a:moveTo>
                  <a:cubicBezTo>
                    <a:pt x="9" y="28"/>
                    <a:pt x="4" y="23"/>
                    <a:pt x="4" y="16"/>
                  </a:cubicBezTo>
                  <a:cubicBezTo>
                    <a:pt x="4" y="9"/>
                    <a:pt x="9" y="4"/>
                    <a:pt x="16" y="4"/>
                  </a:cubicBezTo>
                  <a:cubicBezTo>
                    <a:pt x="23" y="4"/>
                    <a:pt x="28" y="9"/>
                    <a:pt x="28" y="16"/>
                  </a:cubicBezTo>
                  <a:cubicBezTo>
                    <a:pt x="28" y="23"/>
                    <a:pt x="23" y="28"/>
                    <a:pt x="16" y="28"/>
                  </a:cubicBezTo>
                </a:path>
              </a:pathLst>
            </a:custGeom>
            <a:grpFill/>
            <a:ln w="9525">
              <a:solidFill>
                <a:schemeClr val="accent2"/>
              </a:solidFill>
              <a:round/>
            </a:ln>
          </p:spPr>
          <p:txBody>
            <a:bodyPr vert="horz" wrap="square" lIns="91440" tIns="45720" rIns="91440" bIns="45720" numCol="1" anchor="t" anchorCtr="0" compatLnSpc="1"/>
            <a:lstStyle/>
            <a:p>
              <a:endParaRPr lang="zh-CN" altLang="en-US">
                <a:solidFill>
                  <a:prstClr val="black"/>
                </a:solidFill>
              </a:endParaRPr>
            </a:p>
          </p:txBody>
        </p:sp>
      </p:grpSp>
      <p:sp>
        <p:nvSpPr>
          <p:cNvPr id="47" name="Freeform 10"/>
          <p:cNvSpPr>
            <a:spLocks noEditPoints="1"/>
          </p:cNvSpPr>
          <p:nvPr/>
        </p:nvSpPr>
        <p:spPr bwMode="auto">
          <a:xfrm>
            <a:off x="7055337" y="2725116"/>
            <a:ext cx="965402" cy="907608"/>
          </a:xfrm>
          <a:custGeom>
            <a:avLst/>
            <a:gdLst>
              <a:gd name="T0" fmla="*/ 401 w 415"/>
              <a:gd name="T1" fmla="*/ 70 h 390"/>
              <a:gd name="T2" fmla="*/ 102 w 415"/>
              <a:gd name="T3" fmla="*/ 70 h 390"/>
              <a:gd name="T4" fmla="*/ 82 w 415"/>
              <a:gd name="T5" fmla="*/ 27 h 390"/>
              <a:gd name="T6" fmla="*/ 3 w 415"/>
              <a:gd name="T7" fmla="*/ 10 h 390"/>
              <a:gd name="T8" fmla="*/ 66 w 415"/>
              <a:gd name="T9" fmla="*/ 49 h 390"/>
              <a:gd name="T10" fmla="*/ 128 w 415"/>
              <a:gd name="T11" fmla="*/ 254 h 390"/>
              <a:gd name="T12" fmla="*/ 110 w 415"/>
              <a:gd name="T13" fmla="*/ 319 h 390"/>
              <a:gd name="T14" fmla="*/ 129 w 415"/>
              <a:gd name="T15" fmla="*/ 324 h 390"/>
              <a:gd name="T16" fmla="*/ 159 w 415"/>
              <a:gd name="T17" fmla="*/ 390 h 390"/>
              <a:gd name="T18" fmla="*/ 188 w 415"/>
              <a:gd name="T19" fmla="*/ 324 h 390"/>
              <a:gd name="T20" fmla="*/ 265 w 415"/>
              <a:gd name="T21" fmla="*/ 351 h 390"/>
              <a:gd name="T22" fmla="*/ 344 w 415"/>
              <a:gd name="T23" fmla="*/ 351 h 390"/>
              <a:gd name="T24" fmla="*/ 346 w 415"/>
              <a:gd name="T25" fmla="*/ 324 h 390"/>
              <a:gd name="T26" fmla="*/ 346 w 415"/>
              <a:gd name="T27" fmla="*/ 302 h 390"/>
              <a:gd name="T28" fmla="*/ 147 w 415"/>
              <a:gd name="T29" fmla="*/ 268 h 390"/>
              <a:gd name="T30" fmla="*/ 346 w 415"/>
              <a:gd name="T31" fmla="*/ 269 h 390"/>
              <a:gd name="T32" fmla="*/ 414 w 415"/>
              <a:gd name="T33" fmla="*/ 87 h 390"/>
              <a:gd name="T34" fmla="*/ 159 w 415"/>
              <a:gd name="T35" fmla="*/ 368 h 390"/>
              <a:gd name="T36" fmla="*/ 159 w 415"/>
              <a:gd name="T37" fmla="*/ 333 h 390"/>
              <a:gd name="T38" fmla="*/ 159 w 415"/>
              <a:gd name="T39" fmla="*/ 368 h 390"/>
              <a:gd name="T40" fmla="*/ 287 w 415"/>
              <a:gd name="T41" fmla="*/ 351 h 390"/>
              <a:gd name="T42" fmla="*/ 322 w 415"/>
              <a:gd name="T43" fmla="*/ 351 h 390"/>
              <a:gd name="T44" fmla="*/ 374 w 415"/>
              <a:gd name="T45" fmla="*/ 126 h 390"/>
              <a:gd name="T46" fmla="*/ 306 w 415"/>
              <a:gd name="T47" fmla="*/ 97 h 390"/>
              <a:gd name="T48" fmla="*/ 374 w 415"/>
              <a:gd name="T49" fmla="*/ 126 h 390"/>
              <a:gd name="T50" fmla="*/ 306 w 415"/>
              <a:gd name="T51" fmla="*/ 187 h 390"/>
              <a:gd name="T52" fmla="*/ 365 w 415"/>
              <a:gd name="T53" fmla="*/ 153 h 390"/>
              <a:gd name="T54" fmla="*/ 219 w 415"/>
              <a:gd name="T55" fmla="*/ 153 h 390"/>
              <a:gd name="T56" fmla="*/ 280 w 415"/>
              <a:gd name="T57" fmla="*/ 187 h 390"/>
              <a:gd name="T58" fmla="*/ 219 w 415"/>
              <a:gd name="T59" fmla="*/ 153 h 390"/>
              <a:gd name="T60" fmla="*/ 219 w 415"/>
              <a:gd name="T61" fmla="*/ 242 h 390"/>
              <a:gd name="T62" fmla="*/ 280 w 415"/>
              <a:gd name="T63" fmla="*/ 214 h 390"/>
              <a:gd name="T64" fmla="*/ 130 w 415"/>
              <a:gd name="T65" fmla="*/ 153 h 390"/>
              <a:gd name="T66" fmla="*/ 192 w 415"/>
              <a:gd name="T67" fmla="*/ 187 h 390"/>
              <a:gd name="T68" fmla="*/ 130 w 415"/>
              <a:gd name="T69" fmla="*/ 153 h 390"/>
              <a:gd name="T70" fmla="*/ 280 w 415"/>
              <a:gd name="T71" fmla="*/ 97 h 390"/>
              <a:gd name="T72" fmla="*/ 219 w 415"/>
              <a:gd name="T73" fmla="*/ 126 h 390"/>
              <a:gd name="T74" fmla="*/ 192 w 415"/>
              <a:gd name="T75" fmla="*/ 97 h 390"/>
              <a:gd name="T76" fmla="*/ 121 w 415"/>
              <a:gd name="T77" fmla="*/ 126 h 390"/>
              <a:gd name="T78" fmla="*/ 192 w 415"/>
              <a:gd name="T79" fmla="*/ 97 h 390"/>
              <a:gd name="T80" fmla="*/ 192 w 415"/>
              <a:gd name="T81" fmla="*/ 214 h 390"/>
              <a:gd name="T82" fmla="*/ 161 w 415"/>
              <a:gd name="T83" fmla="*/ 242 h 390"/>
              <a:gd name="T84" fmla="*/ 306 w 415"/>
              <a:gd name="T85" fmla="*/ 242 h 390"/>
              <a:gd name="T86" fmla="*/ 346 w 415"/>
              <a:gd name="T87" fmla="*/ 214 h 390"/>
              <a:gd name="T88" fmla="*/ 306 w 415"/>
              <a:gd name="T89" fmla="*/ 24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90">
                <a:moveTo>
                  <a:pt x="412" y="76"/>
                </a:moveTo>
                <a:cubicBezTo>
                  <a:pt x="410" y="72"/>
                  <a:pt x="406" y="70"/>
                  <a:pt x="401" y="70"/>
                </a:cubicBezTo>
                <a:cubicBezTo>
                  <a:pt x="103" y="70"/>
                  <a:pt x="103" y="70"/>
                  <a:pt x="103" y="70"/>
                </a:cubicBezTo>
                <a:cubicBezTo>
                  <a:pt x="103" y="70"/>
                  <a:pt x="102" y="70"/>
                  <a:pt x="102" y="70"/>
                </a:cubicBezTo>
                <a:cubicBezTo>
                  <a:pt x="89" y="35"/>
                  <a:pt x="89" y="35"/>
                  <a:pt x="89" y="35"/>
                </a:cubicBezTo>
                <a:cubicBezTo>
                  <a:pt x="88" y="31"/>
                  <a:pt x="85" y="28"/>
                  <a:pt x="82" y="27"/>
                </a:cubicBezTo>
                <a:cubicBezTo>
                  <a:pt x="20" y="3"/>
                  <a:pt x="20" y="3"/>
                  <a:pt x="20" y="3"/>
                </a:cubicBezTo>
                <a:cubicBezTo>
                  <a:pt x="13" y="0"/>
                  <a:pt x="5" y="3"/>
                  <a:pt x="3" y="10"/>
                </a:cubicBezTo>
                <a:cubicBezTo>
                  <a:pt x="0" y="17"/>
                  <a:pt x="3" y="25"/>
                  <a:pt x="10" y="27"/>
                </a:cubicBezTo>
                <a:cubicBezTo>
                  <a:pt x="66" y="49"/>
                  <a:pt x="66" y="49"/>
                  <a:pt x="66" y="49"/>
                </a:cubicBezTo>
                <a:cubicBezTo>
                  <a:pt x="135" y="247"/>
                  <a:pt x="135" y="247"/>
                  <a:pt x="135" y="247"/>
                </a:cubicBezTo>
                <a:cubicBezTo>
                  <a:pt x="132" y="248"/>
                  <a:pt x="130" y="251"/>
                  <a:pt x="128" y="254"/>
                </a:cubicBezTo>
                <a:cubicBezTo>
                  <a:pt x="109" y="309"/>
                  <a:pt x="109" y="309"/>
                  <a:pt x="109" y="309"/>
                </a:cubicBezTo>
                <a:cubicBezTo>
                  <a:pt x="107" y="313"/>
                  <a:pt x="108" y="316"/>
                  <a:pt x="110" y="319"/>
                </a:cubicBezTo>
                <a:cubicBezTo>
                  <a:pt x="112" y="322"/>
                  <a:pt x="115" y="324"/>
                  <a:pt x="119" y="324"/>
                </a:cubicBezTo>
                <a:cubicBezTo>
                  <a:pt x="129" y="324"/>
                  <a:pt x="129" y="324"/>
                  <a:pt x="129" y="324"/>
                </a:cubicBezTo>
                <a:cubicBezTo>
                  <a:pt x="123" y="331"/>
                  <a:pt x="119" y="340"/>
                  <a:pt x="119" y="351"/>
                </a:cubicBezTo>
                <a:cubicBezTo>
                  <a:pt x="119" y="372"/>
                  <a:pt x="137" y="390"/>
                  <a:pt x="159" y="390"/>
                </a:cubicBezTo>
                <a:cubicBezTo>
                  <a:pt x="181" y="390"/>
                  <a:pt x="198" y="372"/>
                  <a:pt x="198" y="351"/>
                </a:cubicBezTo>
                <a:cubicBezTo>
                  <a:pt x="198" y="340"/>
                  <a:pt x="194" y="331"/>
                  <a:pt x="188" y="324"/>
                </a:cubicBezTo>
                <a:cubicBezTo>
                  <a:pt x="275" y="324"/>
                  <a:pt x="275" y="324"/>
                  <a:pt x="275" y="324"/>
                </a:cubicBezTo>
                <a:cubicBezTo>
                  <a:pt x="268" y="331"/>
                  <a:pt x="265" y="340"/>
                  <a:pt x="265" y="351"/>
                </a:cubicBezTo>
                <a:cubicBezTo>
                  <a:pt x="265" y="372"/>
                  <a:pt x="282" y="390"/>
                  <a:pt x="304" y="390"/>
                </a:cubicBezTo>
                <a:cubicBezTo>
                  <a:pt x="326" y="390"/>
                  <a:pt x="344" y="372"/>
                  <a:pt x="344" y="351"/>
                </a:cubicBezTo>
                <a:cubicBezTo>
                  <a:pt x="344" y="340"/>
                  <a:pt x="340" y="331"/>
                  <a:pt x="334" y="324"/>
                </a:cubicBezTo>
                <a:cubicBezTo>
                  <a:pt x="346" y="324"/>
                  <a:pt x="346" y="324"/>
                  <a:pt x="346" y="324"/>
                </a:cubicBezTo>
                <a:cubicBezTo>
                  <a:pt x="352" y="324"/>
                  <a:pt x="357" y="319"/>
                  <a:pt x="357" y="313"/>
                </a:cubicBezTo>
                <a:cubicBezTo>
                  <a:pt x="357" y="307"/>
                  <a:pt x="352" y="302"/>
                  <a:pt x="346" y="302"/>
                </a:cubicBezTo>
                <a:cubicBezTo>
                  <a:pt x="135" y="302"/>
                  <a:pt x="135" y="302"/>
                  <a:pt x="135" y="302"/>
                </a:cubicBezTo>
                <a:cubicBezTo>
                  <a:pt x="147" y="268"/>
                  <a:pt x="147" y="268"/>
                  <a:pt x="147" y="268"/>
                </a:cubicBezTo>
                <a:cubicBezTo>
                  <a:pt x="148" y="268"/>
                  <a:pt x="150" y="269"/>
                  <a:pt x="152" y="269"/>
                </a:cubicBezTo>
                <a:cubicBezTo>
                  <a:pt x="346" y="269"/>
                  <a:pt x="346" y="269"/>
                  <a:pt x="346" y="269"/>
                </a:cubicBezTo>
                <a:cubicBezTo>
                  <a:pt x="352" y="269"/>
                  <a:pt x="357" y="265"/>
                  <a:pt x="359" y="260"/>
                </a:cubicBezTo>
                <a:cubicBezTo>
                  <a:pt x="414" y="87"/>
                  <a:pt x="414" y="87"/>
                  <a:pt x="414" y="87"/>
                </a:cubicBezTo>
                <a:cubicBezTo>
                  <a:pt x="415" y="83"/>
                  <a:pt x="415" y="79"/>
                  <a:pt x="412" y="76"/>
                </a:cubicBezTo>
                <a:moveTo>
                  <a:pt x="159" y="368"/>
                </a:moveTo>
                <a:cubicBezTo>
                  <a:pt x="149" y="368"/>
                  <a:pt x="141" y="360"/>
                  <a:pt x="141" y="351"/>
                </a:cubicBezTo>
                <a:cubicBezTo>
                  <a:pt x="141" y="341"/>
                  <a:pt x="149" y="333"/>
                  <a:pt x="159" y="333"/>
                </a:cubicBezTo>
                <a:cubicBezTo>
                  <a:pt x="168" y="333"/>
                  <a:pt x="176" y="341"/>
                  <a:pt x="176" y="351"/>
                </a:cubicBezTo>
                <a:cubicBezTo>
                  <a:pt x="176" y="360"/>
                  <a:pt x="168" y="368"/>
                  <a:pt x="159" y="368"/>
                </a:cubicBezTo>
                <a:moveTo>
                  <a:pt x="304" y="368"/>
                </a:moveTo>
                <a:cubicBezTo>
                  <a:pt x="295" y="368"/>
                  <a:pt x="287" y="360"/>
                  <a:pt x="287" y="351"/>
                </a:cubicBezTo>
                <a:cubicBezTo>
                  <a:pt x="287" y="341"/>
                  <a:pt x="295" y="333"/>
                  <a:pt x="304" y="333"/>
                </a:cubicBezTo>
                <a:cubicBezTo>
                  <a:pt x="314" y="333"/>
                  <a:pt x="322" y="341"/>
                  <a:pt x="322" y="351"/>
                </a:cubicBezTo>
                <a:cubicBezTo>
                  <a:pt x="322" y="360"/>
                  <a:pt x="314" y="368"/>
                  <a:pt x="304" y="368"/>
                </a:cubicBezTo>
                <a:moveTo>
                  <a:pt x="374" y="126"/>
                </a:moveTo>
                <a:cubicBezTo>
                  <a:pt x="306" y="126"/>
                  <a:pt x="306" y="126"/>
                  <a:pt x="306" y="126"/>
                </a:cubicBezTo>
                <a:cubicBezTo>
                  <a:pt x="306" y="97"/>
                  <a:pt x="306" y="97"/>
                  <a:pt x="306" y="97"/>
                </a:cubicBezTo>
                <a:cubicBezTo>
                  <a:pt x="383" y="97"/>
                  <a:pt x="383" y="97"/>
                  <a:pt x="383" y="97"/>
                </a:cubicBezTo>
                <a:lnTo>
                  <a:pt x="374" y="126"/>
                </a:lnTo>
                <a:close/>
                <a:moveTo>
                  <a:pt x="354" y="187"/>
                </a:moveTo>
                <a:cubicBezTo>
                  <a:pt x="306" y="187"/>
                  <a:pt x="306" y="187"/>
                  <a:pt x="306" y="187"/>
                </a:cubicBezTo>
                <a:cubicBezTo>
                  <a:pt x="306" y="153"/>
                  <a:pt x="306" y="153"/>
                  <a:pt x="306" y="153"/>
                </a:cubicBezTo>
                <a:cubicBezTo>
                  <a:pt x="365" y="153"/>
                  <a:pt x="365" y="153"/>
                  <a:pt x="365" y="153"/>
                </a:cubicBezTo>
                <a:lnTo>
                  <a:pt x="354" y="187"/>
                </a:lnTo>
                <a:close/>
                <a:moveTo>
                  <a:pt x="219" y="153"/>
                </a:moveTo>
                <a:cubicBezTo>
                  <a:pt x="280" y="153"/>
                  <a:pt x="280" y="153"/>
                  <a:pt x="280" y="153"/>
                </a:cubicBezTo>
                <a:cubicBezTo>
                  <a:pt x="280" y="187"/>
                  <a:pt x="280" y="187"/>
                  <a:pt x="280" y="187"/>
                </a:cubicBezTo>
                <a:cubicBezTo>
                  <a:pt x="219" y="187"/>
                  <a:pt x="219" y="187"/>
                  <a:pt x="219" y="187"/>
                </a:cubicBezTo>
                <a:lnTo>
                  <a:pt x="219" y="153"/>
                </a:lnTo>
                <a:close/>
                <a:moveTo>
                  <a:pt x="280" y="242"/>
                </a:moveTo>
                <a:cubicBezTo>
                  <a:pt x="219" y="242"/>
                  <a:pt x="219" y="242"/>
                  <a:pt x="219" y="242"/>
                </a:cubicBezTo>
                <a:cubicBezTo>
                  <a:pt x="219" y="214"/>
                  <a:pt x="219" y="214"/>
                  <a:pt x="219" y="214"/>
                </a:cubicBezTo>
                <a:cubicBezTo>
                  <a:pt x="280" y="214"/>
                  <a:pt x="280" y="214"/>
                  <a:pt x="280" y="214"/>
                </a:cubicBezTo>
                <a:lnTo>
                  <a:pt x="280" y="242"/>
                </a:lnTo>
                <a:close/>
                <a:moveTo>
                  <a:pt x="130" y="153"/>
                </a:moveTo>
                <a:cubicBezTo>
                  <a:pt x="192" y="153"/>
                  <a:pt x="192" y="153"/>
                  <a:pt x="192" y="153"/>
                </a:cubicBezTo>
                <a:cubicBezTo>
                  <a:pt x="192" y="187"/>
                  <a:pt x="192" y="187"/>
                  <a:pt x="192" y="187"/>
                </a:cubicBezTo>
                <a:cubicBezTo>
                  <a:pt x="142" y="187"/>
                  <a:pt x="142" y="187"/>
                  <a:pt x="142" y="187"/>
                </a:cubicBezTo>
                <a:lnTo>
                  <a:pt x="130" y="153"/>
                </a:lnTo>
                <a:close/>
                <a:moveTo>
                  <a:pt x="219" y="97"/>
                </a:moveTo>
                <a:cubicBezTo>
                  <a:pt x="280" y="97"/>
                  <a:pt x="280" y="97"/>
                  <a:pt x="280" y="97"/>
                </a:cubicBezTo>
                <a:cubicBezTo>
                  <a:pt x="280" y="126"/>
                  <a:pt x="280" y="126"/>
                  <a:pt x="280" y="126"/>
                </a:cubicBezTo>
                <a:cubicBezTo>
                  <a:pt x="219" y="126"/>
                  <a:pt x="219" y="126"/>
                  <a:pt x="219" y="126"/>
                </a:cubicBezTo>
                <a:lnTo>
                  <a:pt x="219" y="97"/>
                </a:lnTo>
                <a:close/>
                <a:moveTo>
                  <a:pt x="192" y="97"/>
                </a:moveTo>
                <a:cubicBezTo>
                  <a:pt x="192" y="126"/>
                  <a:pt x="192" y="126"/>
                  <a:pt x="192" y="126"/>
                </a:cubicBezTo>
                <a:cubicBezTo>
                  <a:pt x="121" y="126"/>
                  <a:pt x="121" y="126"/>
                  <a:pt x="121" y="126"/>
                </a:cubicBezTo>
                <a:cubicBezTo>
                  <a:pt x="111" y="97"/>
                  <a:pt x="111" y="97"/>
                  <a:pt x="111" y="97"/>
                </a:cubicBezTo>
                <a:lnTo>
                  <a:pt x="192" y="97"/>
                </a:lnTo>
                <a:close/>
                <a:moveTo>
                  <a:pt x="151" y="214"/>
                </a:moveTo>
                <a:cubicBezTo>
                  <a:pt x="192" y="214"/>
                  <a:pt x="192" y="214"/>
                  <a:pt x="192" y="214"/>
                </a:cubicBezTo>
                <a:cubicBezTo>
                  <a:pt x="192" y="242"/>
                  <a:pt x="192" y="242"/>
                  <a:pt x="192" y="242"/>
                </a:cubicBezTo>
                <a:cubicBezTo>
                  <a:pt x="161" y="242"/>
                  <a:pt x="161" y="242"/>
                  <a:pt x="161" y="242"/>
                </a:cubicBezTo>
                <a:lnTo>
                  <a:pt x="151" y="214"/>
                </a:lnTo>
                <a:close/>
                <a:moveTo>
                  <a:pt x="306" y="242"/>
                </a:moveTo>
                <a:cubicBezTo>
                  <a:pt x="306" y="214"/>
                  <a:pt x="306" y="214"/>
                  <a:pt x="306" y="214"/>
                </a:cubicBezTo>
                <a:cubicBezTo>
                  <a:pt x="346" y="214"/>
                  <a:pt x="346" y="214"/>
                  <a:pt x="346" y="214"/>
                </a:cubicBezTo>
                <a:cubicBezTo>
                  <a:pt x="337" y="242"/>
                  <a:pt x="337" y="242"/>
                  <a:pt x="337" y="242"/>
                </a:cubicBezTo>
                <a:lnTo>
                  <a:pt x="306" y="242"/>
                </a:ln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zh-CN" altLang="en-US">
              <a:solidFill>
                <a:prstClr val="black"/>
              </a:solidFill>
            </a:endParaRPr>
          </a:p>
        </p:txBody>
      </p:sp>
      <p:grpSp>
        <p:nvGrpSpPr>
          <p:cNvPr id="48" name="组合 47"/>
          <p:cNvGrpSpPr/>
          <p:nvPr/>
        </p:nvGrpSpPr>
        <p:grpSpPr>
          <a:xfrm>
            <a:off x="9875017" y="2725117"/>
            <a:ext cx="1043463" cy="1040012"/>
            <a:chOff x="6475413" y="631826"/>
            <a:chExt cx="1298575" cy="1293813"/>
          </a:xfrm>
          <a:solidFill>
            <a:schemeClr val="accent4"/>
          </a:solidFill>
        </p:grpSpPr>
        <p:sp>
          <p:nvSpPr>
            <p:cNvPr id="49" name="Freeform 273"/>
            <p:cNvSpPr>
              <a:spLocks noEditPoints="1"/>
            </p:cNvSpPr>
            <p:nvPr/>
          </p:nvSpPr>
          <p:spPr bwMode="auto">
            <a:xfrm>
              <a:off x="6888163" y="631826"/>
              <a:ext cx="476250" cy="1293813"/>
            </a:xfrm>
            <a:custGeom>
              <a:avLst/>
              <a:gdLst>
                <a:gd name="T0" fmla="*/ 63 w 127"/>
                <a:gd name="T1" fmla="*/ 0 h 345"/>
                <a:gd name="T2" fmla="*/ 0 w 127"/>
                <a:gd name="T3" fmla="*/ 173 h 345"/>
                <a:gd name="T4" fmla="*/ 63 w 127"/>
                <a:gd name="T5" fmla="*/ 345 h 345"/>
                <a:gd name="T6" fmla="*/ 127 w 127"/>
                <a:gd name="T7" fmla="*/ 173 h 345"/>
                <a:gd name="T8" fmla="*/ 63 w 127"/>
                <a:gd name="T9" fmla="*/ 0 h 345"/>
                <a:gd name="T10" fmla="*/ 63 w 127"/>
                <a:gd name="T11" fmla="*/ 317 h 345"/>
                <a:gd name="T12" fmla="*/ 10 w 127"/>
                <a:gd name="T13" fmla="*/ 173 h 345"/>
                <a:gd name="T14" fmla="*/ 63 w 127"/>
                <a:gd name="T15" fmla="*/ 28 h 345"/>
                <a:gd name="T16" fmla="*/ 117 w 127"/>
                <a:gd name="T17" fmla="*/ 173 h 345"/>
                <a:gd name="T18" fmla="*/ 63 w 127"/>
                <a:gd name="T19" fmla="*/ 31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45">
                  <a:moveTo>
                    <a:pt x="63" y="0"/>
                  </a:moveTo>
                  <a:cubicBezTo>
                    <a:pt x="28" y="0"/>
                    <a:pt x="0" y="77"/>
                    <a:pt x="0" y="173"/>
                  </a:cubicBezTo>
                  <a:cubicBezTo>
                    <a:pt x="0" y="268"/>
                    <a:pt x="28" y="345"/>
                    <a:pt x="63" y="345"/>
                  </a:cubicBezTo>
                  <a:cubicBezTo>
                    <a:pt x="98" y="345"/>
                    <a:pt x="127" y="268"/>
                    <a:pt x="127" y="173"/>
                  </a:cubicBezTo>
                  <a:cubicBezTo>
                    <a:pt x="127" y="77"/>
                    <a:pt x="98" y="0"/>
                    <a:pt x="63" y="0"/>
                  </a:cubicBezTo>
                  <a:close/>
                  <a:moveTo>
                    <a:pt x="63" y="317"/>
                  </a:moveTo>
                  <a:cubicBezTo>
                    <a:pt x="34" y="317"/>
                    <a:pt x="10" y="253"/>
                    <a:pt x="10" y="173"/>
                  </a:cubicBezTo>
                  <a:cubicBezTo>
                    <a:pt x="10" y="93"/>
                    <a:pt x="34" y="28"/>
                    <a:pt x="63" y="28"/>
                  </a:cubicBezTo>
                  <a:cubicBezTo>
                    <a:pt x="93" y="28"/>
                    <a:pt x="117" y="93"/>
                    <a:pt x="117" y="173"/>
                  </a:cubicBezTo>
                  <a:cubicBezTo>
                    <a:pt x="117" y="253"/>
                    <a:pt x="93" y="317"/>
                    <a:pt x="63" y="317"/>
                  </a:cubicBezTo>
                  <a:close/>
                </a:path>
              </a:pathLst>
            </a:custGeom>
            <a:grpFill/>
            <a:ln w="9525">
              <a:solidFill>
                <a:schemeClr val="accent4"/>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0" name="Freeform 274"/>
            <p:cNvSpPr>
              <a:spLocks noEditPoints="1"/>
            </p:cNvSpPr>
            <p:nvPr/>
          </p:nvSpPr>
          <p:spPr bwMode="auto">
            <a:xfrm>
              <a:off x="6475413" y="1041401"/>
              <a:ext cx="1298575" cy="476250"/>
            </a:xfrm>
            <a:custGeom>
              <a:avLst/>
              <a:gdLst>
                <a:gd name="T0" fmla="*/ 346 w 346"/>
                <a:gd name="T1" fmla="*/ 64 h 127"/>
                <a:gd name="T2" fmla="*/ 173 w 346"/>
                <a:gd name="T3" fmla="*/ 0 h 127"/>
                <a:gd name="T4" fmla="*/ 0 w 346"/>
                <a:gd name="T5" fmla="*/ 64 h 127"/>
                <a:gd name="T6" fmla="*/ 173 w 346"/>
                <a:gd name="T7" fmla="*/ 127 h 127"/>
                <a:gd name="T8" fmla="*/ 346 w 346"/>
                <a:gd name="T9" fmla="*/ 64 h 127"/>
                <a:gd name="T10" fmla="*/ 29 w 346"/>
                <a:gd name="T11" fmla="*/ 64 h 127"/>
                <a:gd name="T12" fmla="*/ 173 w 346"/>
                <a:gd name="T13" fmla="*/ 10 h 127"/>
                <a:gd name="T14" fmla="*/ 318 w 346"/>
                <a:gd name="T15" fmla="*/ 64 h 127"/>
                <a:gd name="T16" fmla="*/ 173 w 346"/>
                <a:gd name="T17" fmla="*/ 117 h 127"/>
                <a:gd name="T18" fmla="*/ 29 w 346"/>
                <a:gd name="T19"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27">
                  <a:moveTo>
                    <a:pt x="346" y="64"/>
                  </a:moveTo>
                  <a:cubicBezTo>
                    <a:pt x="346" y="28"/>
                    <a:pt x="269" y="0"/>
                    <a:pt x="173" y="0"/>
                  </a:cubicBezTo>
                  <a:cubicBezTo>
                    <a:pt x="78" y="0"/>
                    <a:pt x="0" y="28"/>
                    <a:pt x="0" y="64"/>
                  </a:cubicBezTo>
                  <a:cubicBezTo>
                    <a:pt x="0" y="99"/>
                    <a:pt x="78" y="127"/>
                    <a:pt x="173" y="127"/>
                  </a:cubicBezTo>
                  <a:cubicBezTo>
                    <a:pt x="269" y="127"/>
                    <a:pt x="346" y="99"/>
                    <a:pt x="346" y="64"/>
                  </a:cubicBezTo>
                  <a:close/>
                  <a:moveTo>
                    <a:pt x="29" y="64"/>
                  </a:moveTo>
                  <a:cubicBezTo>
                    <a:pt x="29" y="34"/>
                    <a:pt x="93" y="10"/>
                    <a:pt x="173" y="10"/>
                  </a:cubicBezTo>
                  <a:cubicBezTo>
                    <a:pt x="253" y="10"/>
                    <a:pt x="318" y="34"/>
                    <a:pt x="318" y="64"/>
                  </a:cubicBezTo>
                  <a:cubicBezTo>
                    <a:pt x="318" y="93"/>
                    <a:pt x="253" y="117"/>
                    <a:pt x="173" y="117"/>
                  </a:cubicBezTo>
                  <a:cubicBezTo>
                    <a:pt x="93" y="117"/>
                    <a:pt x="29" y="93"/>
                    <a:pt x="29" y="64"/>
                  </a:cubicBezTo>
                  <a:close/>
                </a:path>
              </a:pathLst>
            </a:custGeom>
            <a:grpFill/>
            <a:ln w="9525">
              <a:solidFill>
                <a:schemeClr val="accent4"/>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1" name="Freeform 275"/>
            <p:cNvSpPr>
              <a:spLocks noEditPoints="1"/>
            </p:cNvSpPr>
            <p:nvPr/>
          </p:nvSpPr>
          <p:spPr bwMode="auto">
            <a:xfrm>
              <a:off x="6573838" y="730251"/>
              <a:ext cx="1101725" cy="1101725"/>
            </a:xfrm>
            <a:custGeom>
              <a:avLst/>
              <a:gdLst>
                <a:gd name="T0" fmla="*/ 269 w 294"/>
                <a:gd name="T1" fmla="*/ 24 h 294"/>
                <a:gd name="T2" fmla="*/ 102 w 294"/>
                <a:gd name="T3" fmla="*/ 102 h 294"/>
                <a:gd name="T4" fmla="*/ 25 w 294"/>
                <a:gd name="T5" fmla="*/ 269 h 294"/>
                <a:gd name="T6" fmla="*/ 192 w 294"/>
                <a:gd name="T7" fmla="*/ 192 h 294"/>
                <a:gd name="T8" fmla="*/ 269 w 294"/>
                <a:gd name="T9" fmla="*/ 24 h 294"/>
                <a:gd name="T10" fmla="*/ 45 w 294"/>
                <a:gd name="T11" fmla="*/ 249 h 294"/>
                <a:gd name="T12" fmla="*/ 110 w 294"/>
                <a:gd name="T13" fmla="*/ 109 h 294"/>
                <a:gd name="T14" fmla="*/ 250 w 294"/>
                <a:gd name="T15" fmla="*/ 44 h 294"/>
                <a:gd name="T16" fmla="*/ 185 w 294"/>
                <a:gd name="T17" fmla="*/ 184 h 294"/>
                <a:gd name="T18" fmla="*/ 45 w 294"/>
                <a:gd name="T19" fmla="*/ 24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4"/>
                  </a:moveTo>
                  <a:cubicBezTo>
                    <a:pt x="245" y="0"/>
                    <a:pt x="170" y="34"/>
                    <a:pt x="102" y="102"/>
                  </a:cubicBezTo>
                  <a:cubicBezTo>
                    <a:pt x="35" y="169"/>
                    <a:pt x="0" y="244"/>
                    <a:pt x="25" y="269"/>
                  </a:cubicBezTo>
                  <a:cubicBezTo>
                    <a:pt x="50" y="294"/>
                    <a:pt x="125" y="259"/>
                    <a:pt x="192" y="192"/>
                  </a:cubicBezTo>
                  <a:cubicBezTo>
                    <a:pt x="260" y="124"/>
                    <a:pt x="294" y="49"/>
                    <a:pt x="269" y="24"/>
                  </a:cubicBezTo>
                  <a:close/>
                  <a:moveTo>
                    <a:pt x="45" y="249"/>
                  </a:moveTo>
                  <a:cubicBezTo>
                    <a:pt x="24" y="228"/>
                    <a:pt x="53" y="165"/>
                    <a:pt x="110" y="109"/>
                  </a:cubicBezTo>
                  <a:cubicBezTo>
                    <a:pt x="166" y="52"/>
                    <a:pt x="229" y="23"/>
                    <a:pt x="250" y="44"/>
                  </a:cubicBezTo>
                  <a:cubicBezTo>
                    <a:pt x="270" y="65"/>
                    <a:pt x="241" y="128"/>
                    <a:pt x="185" y="184"/>
                  </a:cubicBezTo>
                  <a:cubicBezTo>
                    <a:pt x="128" y="241"/>
                    <a:pt x="66" y="270"/>
                    <a:pt x="45" y="249"/>
                  </a:cubicBezTo>
                  <a:close/>
                </a:path>
              </a:pathLst>
            </a:custGeom>
            <a:grpFill/>
            <a:ln w="9525">
              <a:solidFill>
                <a:schemeClr val="accent4"/>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2" name="Freeform 276"/>
            <p:cNvSpPr>
              <a:spLocks noEditPoints="1"/>
            </p:cNvSpPr>
            <p:nvPr/>
          </p:nvSpPr>
          <p:spPr bwMode="auto">
            <a:xfrm>
              <a:off x="6573838" y="730251"/>
              <a:ext cx="1101725" cy="1101725"/>
            </a:xfrm>
            <a:custGeom>
              <a:avLst/>
              <a:gdLst>
                <a:gd name="T0" fmla="*/ 269 w 294"/>
                <a:gd name="T1" fmla="*/ 269 h 294"/>
                <a:gd name="T2" fmla="*/ 192 w 294"/>
                <a:gd name="T3" fmla="*/ 102 h 294"/>
                <a:gd name="T4" fmla="*/ 25 w 294"/>
                <a:gd name="T5" fmla="*/ 24 h 294"/>
                <a:gd name="T6" fmla="*/ 102 w 294"/>
                <a:gd name="T7" fmla="*/ 192 h 294"/>
                <a:gd name="T8" fmla="*/ 269 w 294"/>
                <a:gd name="T9" fmla="*/ 269 h 294"/>
                <a:gd name="T10" fmla="*/ 45 w 294"/>
                <a:gd name="T11" fmla="*/ 44 h 294"/>
                <a:gd name="T12" fmla="*/ 185 w 294"/>
                <a:gd name="T13" fmla="*/ 109 h 294"/>
                <a:gd name="T14" fmla="*/ 250 w 294"/>
                <a:gd name="T15" fmla="*/ 249 h 294"/>
                <a:gd name="T16" fmla="*/ 110 w 294"/>
                <a:gd name="T17" fmla="*/ 184 h 294"/>
                <a:gd name="T18" fmla="*/ 45 w 294"/>
                <a:gd name="T19" fmla="*/ 4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69"/>
                  </a:moveTo>
                  <a:cubicBezTo>
                    <a:pt x="294" y="244"/>
                    <a:pt x="260" y="169"/>
                    <a:pt x="192" y="102"/>
                  </a:cubicBezTo>
                  <a:cubicBezTo>
                    <a:pt x="125" y="34"/>
                    <a:pt x="50" y="0"/>
                    <a:pt x="25" y="24"/>
                  </a:cubicBezTo>
                  <a:cubicBezTo>
                    <a:pt x="0" y="49"/>
                    <a:pt x="35" y="124"/>
                    <a:pt x="102" y="192"/>
                  </a:cubicBezTo>
                  <a:cubicBezTo>
                    <a:pt x="170" y="259"/>
                    <a:pt x="245" y="294"/>
                    <a:pt x="269" y="269"/>
                  </a:cubicBezTo>
                  <a:close/>
                  <a:moveTo>
                    <a:pt x="45" y="44"/>
                  </a:moveTo>
                  <a:cubicBezTo>
                    <a:pt x="66" y="23"/>
                    <a:pt x="128" y="52"/>
                    <a:pt x="185" y="109"/>
                  </a:cubicBezTo>
                  <a:cubicBezTo>
                    <a:pt x="241" y="165"/>
                    <a:pt x="270" y="228"/>
                    <a:pt x="250" y="249"/>
                  </a:cubicBezTo>
                  <a:cubicBezTo>
                    <a:pt x="229" y="270"/>
                    <a:pt x="166" y="241"/>
                    <a:pt x="110" y="184"/>
                  </a:cubicBezTo>
                  <a:cubicBezTo>
                    <a:pt x="53" y="128"/>
                    <a:pt x="24" y="65"/>
                    <a:pt x="45" y="44"/>
                  </a:cubicBezTo>
                  <a:close/>
                </a:path>
              </a:pathLst>
            </a:custGeom>
            <a:grpFill/>
            <a:ln w="9525">
              <a:solidFill>
                <a:schemeClr val="accent4"/>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3" name="Oval 277"/>
            <p:cNvSpPr>
              <a:spLocks noChangeArrowheads="1"/>
            </p:cNvSpPr>
            <p:nvPr/>
          </p:nvSpPr>
          <p:spPr bwMode="auto">
            <a:xfrm>
              <a:off x="7027863" y="1179513"/>
              <a:ext cx="198438" cy="198438"/>
            </a:xfrm>
            <a:prstGeom prst="ellipse">
              <a:avLst/>
            </a:prstGeom>
            <a:grpFill/>
            <a:ln w="9525">
              <a:solidFill>
                <a:schemeClr val="accent4"/>
              </a:solidFill>
              <a:round/>
            </a:ln>
          </p:spPr>
          <p:txBody>
            <a:bodyPr vert="horz" wrap="square" lIns="91440" tIns="45720" rIns="91440" bIns="45720" numCol="1" anchor="t" anchorCtr="0" compatLnSpc="1"/>
            <a:lstStyle/>
            <a:p>
              <a:endParaRPr lang="zh-CN" altLang="en-US">
                <a:solidFill>
                  <a:prstClr val="black"/>
                </a:solidFill>
              </a:endParaRPr>
            </a:p>
          </p:txBody>
        </p:sp>
      </p:gr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ppt_x</p:attrName>
                                        </p:attrNameLst>
                                      </p:cBhvr>
                                      <p:tavLst>
                                        <p:tav tm="0">
                                          <p:val>
                                            <p:strVal val="#ppt_x"/>
                                          </p:val>
                                        </p:tav>
                                        <p:tav tm="100000">
                                          <p:val>
                                            <p:strVal val="#ppt_x"/>
                                          </p:val>
                                        </p:tav>
                                      </p:tavLst>
                                    </p:anim>
                                    <p:anim calcmode="lin" valueType="num">
                                      <p:cBhvr>
                                        <p:cTn id="21" dur="75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animEffect transition="in" filter="fade">
                                      <p:cBhvr>
                                        <p:cTn id="27" dur="500"/>
                                        <p:tgtEl>
                                          <p:spTgt spid="43"/>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750"/>
                                        <p:tgtEl>
                                          <p:spTgt spid="20"/>
                                        </p:tgtEl>
                                      </p:cBhvr>
                                    </p:animEffect>
                                    <p:anim calcmode="lin" valueType="num">
                                      <p:cBhvr>
                                        <p:cTn id="32" dur="750" fill="hold"/>
                                        <p:tgtEl>
                                          <p:spTgt spid="20"/>
                                        </p:tgtEl>
                                        <p:attrNameLst>
                                          <p:attrName>ppt_x</p:attrName>
                                        </p:attrNameLst>
                                      </p:cBhvr>
                                      <p:tavLst>
                                        <p:tav tm="0">
                                          <p:val>
                                            <p:strVal val="#ppt_x"/>
                                          </p:val>
                                        </p:tav>
                                        <p:tav tm="100000">
                                          <p:val>
                                            <p:strVal val="#ppt_x"/>
                                          </p:val>
                                        </p:tav>
                                      </p:tavLst>
                                    </p:anim>
                                    <p:anim calcmode="lin" valueType="num">
                                      <p:cBhvr>
                                        <p:cTn id="33" dur="75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750"/>
                                        <p:tgtEl>
                                          <p:spTgt spid="21"/>
                                        </p:tgtEl>
                                      </p:cBhvr>
                                    </p:animEffect>
                                    <p:anim calcmode="lin" valueType="num">
                                      <p:cBhvr>
                                        <p:cTn id="44" dur="750" fill="hold"/>
                                        <p:tgtEl>
                                          <p:spTgt spid="21"/>
                                        </p:tgtEl>
                                        <p:attrNameLst>
                                          <p:attrName>ppt_x</p:attrName>
                                        </p:attrNameLst>
                                      </p:cBhvr>
                                      <p:tavLst>
                                        <p:tav tm="0">
                                          <p:val>
                                            <p:strVal val="#ppt_x"/>
                                          </p:val>
                                        </p:tav>
                                        <p:tav tm="100000">
                                          <p:val>
                                            <p:strVal val="#ppt_x"/>
                                          </p:val>
                                        </p:tav>
                                      </p:tavLst>
                                    </p:anim>
                                    <p:anim calcmode="lin" valueType="num">
                                      <p:cBhvr>
                                        <p:cTn id="45" dur="75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Effect transition="in" filter="fade">
                                      <p:cBhvr>
                                        <p:cTn id="51" dur="500"/>
                                        <p:tgtEl>
                                          <p:spTgt spid="48"/>
                                        </p:tgtEl>
                                      </p:cBhvr>
                                    </p:animEffect>
                                  </p:childTnLst>
                                </p:cTn>
                              </p:par>
                            </p:childTnLst>
                          </p:cTn>
                        </p:par>
                        <p:par>
                          <p:cTn id="52" fill="hold">
                            <p:stCondLst>
                              <p:cond delay="6000"/>
                            </p:stCondLst>
                            <p:childTnLst>
                              <p:par>
                                <p:cTn id="53" presetID="42"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42"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rrowheads="1"/>
          </p:cNvSpPr>
          <p:nvPr/>
        </p:nvSpPr>
        <p:spPr bwMode="auto">
          <a:xfrm>
            <a:off x="4088225" y="1810896"/>
            <a:ext cx="4114264" cy="4115753"/>
          </a:xfrm>
          <a:prstGeom prst="ellipse">
            <a:avLst/>
          </a:prstGeom>
          <a:noFill/>
          <a:ln w="28575" cap="flat" cmpd="sng">
            <a:solidFill>
              <a:srgbClr val="D8D8D8"/>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3" name="椭圆 8"/>
          <p:cNvSpPr>
            <a:spLocks noChangeArrowheads="1"/>
          </p:cNvSpPr>
          <p:nvPr/>
        </p:nvSpPr>
        <p:spPr bwMode="auto">
          <a:xfrm>
            <a:off x="3878703" y="2017318"/>
            <a:ext cx="1238089" cy="1238538"/>
          </a:xfrm>
          <a:prstGeom prst="ellipse">
            <a:avLst/>
          </a:prstGeom>
          <a:solidFill>
            <a:schemeClr val="accent1"/>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4" name="椭圆 16"/>
          <p:cNvSpPr>
            <a:spLocks noChangeArrowheads="1"/>
          </p:cNvSpPr>
          <p:nvPr/>
        </p:nvSpPr>
        <p:spPr bwMode="auto">
          <a:xfrm>
            <a:off x="3878703" y="4532501"/>
            <a:ext cx="1238089" cy="1238538"/>
          </a:xfrm>
          <a:prstGeom prst="ellipse">
            <a:avLst/>
          </a:prstGeom>
          <a:solidFill>
            <a:schemeClr val="accent4"/>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5" name="椭圆 17"/>
          <p:cNvSpPr>
            <a:spLocks noChangeArrowheads="1"/>
          </p:cNvSpPr>
          <p:nvPr/>
        </p:nvSpPr>
        <p:spPr bwMode="auto">
          <a:xfrm>
            <a:off x="7230758" y="2049266"/>
            <a:ext cx="1206191" cy="1207952"/>
          </a:xfrm>
          <a:prstGeom prst="ellipse">
            <a:avLst/>
          </a:prstGeom>
          <a:solidFill>
            <a:schemeClr val="accent2"/>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6" name="椭圆 18"/>
          <p:cNvSpPr>
            <a:spLocks noChangeArrowheads="1"/>
          </p:cNvSpPr>
          <p:nvPr/>
        </p:nvSpPr>
        <p:spPr bwMode="auto">
          <a:xfrm>
            <a:off x="7327893" y="4532501"/>
            <a:ext cx="1238089" cy="1238538"/>
          </a:xfrm>
          <a:prstGeom prst="ellipse">
            <a:avLst/>
          </a:prstGeom>
          <a:solidFill>
            <a:schemeClr val="accent3"/>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23" name="Freeform 1736"/>
          <p:cNvSpPr>
            <a:spLocks noChangeArrowheads="1"/>
          </p:cNvSpPr>
          <p:nvPr/>
        </p:nvSpPr>
        <p:spPr bwMode="auto">
          <a:xfrm>
            <a:off x="5905677" y="3859247"/>
            <a:ext cx="974598" cy="1826048"/>
          </a:xfrm>
          <a:custGeom>
            <a:avLst/>
            <a:gdLst>
              <a:gd name="T0" fmla="*/ 71 w 101"/>
              <a:gd name="T1" fmla="*/ 88 h 191"/>
              <a:gd name="T2" fmla="*/ 63 w 101"/>
              <a:gd name="T3" fmla="*/ 86 h 191"/>
              <a:gd name="T4" fmla="*/ 58 w 101"/>
              <a:gd name="T5" fmla="*/ 76 h 191"/>
              <a:gd name="T6" fmla="*/ 55 w 101"/>
              <a:gd name="T7" fmla="*/ 73 h 191"/>
              <a:gd name="T8" fmla="*/ 44 w 101"/>
              <a:gd name="T9" fmla="*/ 70 h 191"/>
              <a:gd name="T10" fmla="*/ 43 w 101"/>
              <a:gd name="T11" fmla="*/ 70 h 191"/>
              <a:gd name="T12" fmla="*/ 43 w 101"/>
              <a:gd name="T13" fmla="*/ 70 h 191"/>
              <a:gd name="T14" fmla="*/ 42 w 101"/>
              <a:gd name="T15" fmla="*/ 69 h 191"/>
              <a:gd name="T16" fmla="*/ 43 w 101"/>
              <a:gd name="T17" fmla="*/ 69 h 191"/>
              <a:gd name="T18" fmla="*/ 39 w 101"/>
              <a:gd name="T19" fmla="*/ 13 h 191"/>
              <a:gd name="T20" fmla="*/ 23 w 101"/>
              <a:gd name="T21" fmla="*/ 12 h 191"/>
              <a:gd name="T22" fmla="*/ 22 w 101"/>
              <a:gd name="T23" fmla="*/ 90 h 191"/>
              <a:gd name="T24" fmla="*/ 21 w 101"/>
              <a:gd name="T25" fmla="*/ 94 h 191"/>
              <a:gd name="T26" fmla="*/ 15 w 101"/>
              <a:gd name="T27" fmla="*/ 96 h 191"/>
              <a:gd name="T28" fmla="*/ 0 w 101"/>
              <a:gd name="T29" fmla="*/ 111 h 191"/>
              <a:gd name="T30" fmla="*/ 11 w 101"/>
              <a:gd name="T31" fmla="*/ 163 h 191"/>
              <a:gd name="T32" fmla="*/ 18 w 101"/>
              <a:gd name="T33" fmla="*/ 171 h 191"/>
              <a:gd name="T34" fmla="*/ 27 w 101"/>
              <a:gd name="T35" fmla="*/ 191 h 191"/>
              <a:gd name="T36" fmla="*/ 89 w 101"/>
              <a:gd name="T37" fmla="*/ 191 h 191"/>
              <a:gd name="T38" fmla="*/ 86 w 101"/>
              <a:gd name="T39" fmla="*/ 181 h 191"/>
              <a:gd name="T40" fmla="*/ 86 w 101"/>
              <a:gd name="T41" fmla="*/ 171 h 191"/>
              <a:gd name="T42" fmla="*/ 94 w 101"/>
              <a:gd name="T43" fmla="*/ 148 h 191"/>
              <a:gd name="T44" fmla="*/ 97 w 101"/>
              <a:gd name="T45" fmla="*/ 120 h 191"/>
              <a:gd name="T46" fmla="*/ 91 w 101"/>
              <a:gd name="T47" fmla="*/ 115 h 191"/>
              <a:gd name="T48" fmla="*/ 82 w 101"/>
              <a:gd name="T49" fmla="*/ 98 h 191"/>
              <a:gd name="T50" fmla="*/ 71 w 101"/>
              <a:gd name="T51" fmla="*/ 88 h 1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191"/>
              <a:gd name="T80" fmla="*/ 101 w 101"/>
              <a:gd name="T81" fmla="*/ 191 h 1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191">
                <a:moveTo>
                  <a:pt x="71" y="88"/>
                </a:moveTo>
                <a:cubicBezTo>
                  <a:pt x="63" y="86"/>
                  <a:pt x="63" y="86"/>
                  <a:pt x="63" y="86"/>
                </a:cubicBezTo>
                <a:cubicBezTo>
                  <a:pt x="62" y="82"/>
                  <a:pt x="61" y="78"/>
                  <a:pt x="58" y="76"/>
                </a:cubicBezTo>
                <a:cubicBezTo>
                  <a:pt x="57" y="75"/>
                  <a:pt x="56" y="74"/>
                  <a:pt x="55" y="73"/>
                </a:cubicBezTo>
                <a:cubicBezTo>
                  <a:pt x="52" y="71"/>
                  <a:pt x="48" y="70"/>
                  <a:pt x="44" y="70"/>
                </a:cubicBezTo>
                <a:cubicBezTo>
                  <a:pt x="44" y="70"/>
                  <a:pt x="43" y="70"/>
                  <a:pt x="43" y="70"/>
                </a:cubicBezTo>
                <a:cubicBezTo>
                  <a:pt x="43" y="70"/>
                  <a:pt x="43" y="70"/>
                  <a:pt x="43" y="70"/>
                </a:cubicBezTo>
                <a:cubicBezTo>
                  <a:pt x="42" y="69"/>
                  <a:pt x="42" y="69"/>
                  <a:pt x="42" y="69"/>
                </a:cubicBezTo>
                <a:cubicBezTo>
                  <a:pt x="43" y="69"/>
                  <a:pt x="43" y="69"/>
                  <a:pt x="43" y="69"/>
                </a:cubicBezTo>
                <a:cubicBezTo>
                  <a:pt x="39" y="13"/>
                  <a:pt x="39" y="13"/>
                  <a:pt x="39" y="13"/>
                </a:cubicBezTo>
                <a:cubicBezTo>
                  <a:pt x="38" y="0"/>
                  <a:pt x="23" y="1"/>
                  <a:pt x="23" y="12"/>
                </a:cubicBezTo>
                <a:cubicBezTo>
                  <a:pt x="23" y="16"/>
                  <a:pt x="22" y="80"/>
                  <a:pt x="22" y="90"/>
                </a:cubicBezTo>
                <a:cubicBezTo>
                  <a:pt x="22" y="92"/>
                  <a:pt x="23" y="93"/>
                  <a:pt x="21" y="94"/>
                </a:cubicBezTo>
                <a:cubicBezTo>
                  <a:pt x="19" y="95"/>
                  <a:pt x="17" y="96"/>
                  <a:pt x="15" y="96"/>
                </a:cubicBezTo>
                <a:cubicBezTo>
                  <a:pt x="8" y="100"/>
                  <a:pt x="1" y="102"/>
                  <a:pt x="0" y="111"/>
                </a:cubicBezTo>
                <a:cubicBezTo>
                  <a:pt x="11" y="163"/>
                  <a:pt x="11" y="163"/>
                  <a:pt x="11" y="163"/>
                </a:cubicBezTo>
                <a:cubicBezTo>
                  <a:pt x="13" y="166"/>
                  <a:pt x="16" y="168"/>
                  <a:pt x="18" y="171"/>
                </a:cubicBezTo>
                <a:cubicBezTo>
                  <a:pt x="22" y="177"/>
                  <a:pt x="26" y="184"/>
                  <a:pt x="27" y="191"/>
                </a:cubicBezTo>
                <a:cubicBezTo>
                  <a:pt x="89" y="191"/>
                  <a:pt x="89" y="191"/>
                  <a:pt x="89" y="191"/>
                </a:cubicBezTo>
                <a:cubicBezTo>
                  <a:pt x="88" y="187"/>
                  <a:pt x="87" y="184"/>
                  <a:pt x="86" y="181"/>
                </a:cubicBezTo>
                <a:cubicBezTo>
                  <a:pt x="85" y="177"/>
                  <a:pt x="84" y="175"/>
                  <a:pt x="86" y="171"/>
                </a:cubicBezTo>
                <a:cubicBezTo>
                  <a:pt x="90" y="164"/>
                  <a:pt x="92" y="156"/>
                  <a:pt x="94" y="148"/>
                </a:cubicBezTo>
                <a:cubicBezTo>
                  <a:pt x="96" y="140"/>
                  <a:pt x="101" y="128"/>
                  <a:pt x="97" y="120"/>
                </a:cubicBezTo>
                <a:cubicBezTo>
                  <a:pt x="95" y="118"/>
                  <a:pt x="93" y="117"/>
                  <a:pt x="91" y="115"/>
                </a:cubicBezTo>
                <a:cubicBezTo>
                  <a:pt x="86" y="111"/>
                  <a:pt x="86" y="103"/>
                  <a:pt x="82" y="98"/>
                </a:cubicBezTo>
                <a:cubicBezTo>
                  <a:pt x="79" y="94"/>
                  <a:pt x="75" y="90"/>
                  <a:pt x="71" y="88"/>
                </a:cubicBezTo>
              </a:path>
            </a:pathLst>
          </a:custGeom>
          <a:solidFill>
            <a:schemeClr val="accent5"/>
          </a:solidFill>
          <a:ln>
            <a:noFill/>
          </a:ln>
        </p:spPr>
        <p:txBody>
          <a:bodyPr lIns="91431" tIns="45715" rIns="91431" bIns="45715"/>
          <a:lstStyle/>
          <a:p>
            <a:endParaRPr lang="zh-CN" altLang="zh-CN" sz="1400">
              <a:solidFill>
                <a:schemeClr val="tx1">
                  <a:lumMod val="50000"/>
                  <a:lumOff val="50000"/>
                </a:schemeClr>
              </a:solidFill>
              <a:latin typeface="Calibri" panose="020F0502020204030204" pitchFamily="34" charset="0"/>
              <a:sym typeface="宋体" panose="02010600030101010101" pitchFamily="2" charset="-122"/>
            </a:endParaRPr>
          </a:p>
        </p:txBody>
      </p:sp>
      <p:sp>
        <p:nvSpPr>
          <p:cNvPr id="24" name="文本框 38"/>
          <p:cNvSpPr>
            <a:spLocks noChangeArrowheads="1"/>
          </p:cNvSpPr>
          <p:nvPr/>
        </p:nvSpPr>
        <p:spPr bwMode="auto">
          <a:xfrm>
            <a:off x="5326315" y="2836660"/>
            <a:ext cx="1415754" cy="83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r>
              <a:rPr lang="zh-CN" altLang="en-US" sz="48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文本</a:t>
            </a:r>
          </a:p>
        </p:txBody>
      </p:sp>
      <p:sp>
        <p:nvSpPr>
          <p:cNvPr id="40" name="文本框 37"/>
          <p:cNvSpPr txBox="1"/>
          <p:nvPr/>
        </p:nvSpPr>
        <p:spPr>
          <a:xfrm>
            <a:off x="719310" y="2387643"/>
            <a:ext cx="3094566" cy="81270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文本框 36"/>
          <p:cNvSpPr txBox="1"/>
          <p:nvPr/>
        </p:nvSpPr>
        <p:spPr>
          <a:xfrm>
            <a:off x="1039168" y="1946125"/>
            <a:ext cx="2383516" cy="400192"/>
          </a:xfrm>
          <a:prstGeom prst="rect">
            <a:avLst/>
          </a:prstGeom>
          <a:noFill/>
        </p:spPr>
        <p:txBody>
          <a:bodyPr wrap="square" lIns="91431" tIns="45715" rIns="91431" bIns="45715" rtlCol="0">
            <a:spAutoFit/>
          </a:bodyPr>
          <a:lstStyle/>
          <a:p>
            <a:pPr algn="ctr"/>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文本框 37"/>
          <p:cNvSpPr txBox="1"/>
          <p:nvPr/>
        </p:nvSpPr>
        <p:spPr>
          <a:xfrm>
            <a:off x="719310" y="4939637"/>
            <a:ext cx="3094566" cy="81270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文本框 36"/>
          <p:cNvSpPr txBox="1"/>
          <p:nvPr/>
        </p:nvSpPr>
        <p:spPr>
          <a:xfrm>
            <a:off x="1039168" y="4498119"/>
            <a:ext cx="2383516" cy="400192"/>
          </a:xfrm>
          <a:prstGeom prst="rect">
            <a:avLst/>
          </a:prstGeom>
          <a:noFill/>
        </p:spPr>
        <p:txBody>
          <a:bodyPr wrap="square" lIns="91431" tIns="45715" rIns="91431" bIns="45715" rtlCol="0">
            <a:spAutoFit/>
          </a:bodyPr>
          <a:lstStyle/>
          <a:p>
            <a:pPr algn="ctr"/>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37"/>
          <p:cNvSpPr txBox="1"/>
          <p:nvPr/>
        </p:nvSpPr>
        <p:spPr>
          <a:xfrm>
            <a:off x="8597959" y="4939637"/>
            <a:ext cx="3094566" cy="81270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文本框 36"/>
          <p:cNvSpPr txBox="1"/>
          <p:nvPr/>
        </p:nvSpPr>
        <p:spPr>
          <a:xfrm>
            <a:off x="8917817" y="4498119"/>
            <a:ext cx="2383516" cy="400192"/>
          </a:xfrm>
          <a:prstGeom prst="rect">
            <a:avLst/>
          </a:prstGeom>
          <a:noFill/>
        </p:spPr>
        <p:txBody>
          <a:bodyPr wrap="square" lIns="91431" tIns="45715" rIns="91431" bIns="45715" rtlCol="0">
            <a:spAutoFit/>
          </a:bodyPr>
          <a:lstStyle/>
          <a:p>
            <a:pPr algn="ctr"/>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37"/>
          <p:cNvSpPr txBox="1"/>
          <p:nvPr/>
        </p:nvSpPr>
        <p:spPr>
          <a:xfrm>
            <a:off x="8597959" y="2338159"/>
            <a:ext cx="3094566" cy="812708"/>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文本框 36"/>
          <p:cNvSpPr txBox="1"/>
          <p:nvPr/>
        </p:nvSpPr>
        <p:spPr>
          <a:xfrm>
            <a:off x="8917817" y="1896641"/>
            <a:ext cx="2383516" cy="400192"/>
          </a:xfrm>
          <a:prstGeom prst="rect">
            <a:avLst/>
          </a:prstGeom>
          <a:noFill/>
        </p:spPr>
        <p:txBody>
          <a:bodyPr wrap="square" lIns="91431" tIns="45715" rIns="91431" bIns="45715" rtlCol="0">
            <a:spAutoFit/>
          </a:bodyPr>
          <a:lstStyle/>
          <a:p>
            <a:pPr algn="ctr"/>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Freeform 331"/>
          <p:cNvSpPr>
            <a:spLocks noEditPoints="1"/>
          </p:cNvSpPr>
          <p:nvPr/>
        </p:nvSpPr>
        <p:spPr bwMode="auto">
          <a:xfrm>
            <a:off x="4197750" y="2306530"/>
            <a:ext cx="619045" cy="660114"/>
          </a:xfrm>
          <a:custGeom>
            <a:avLst/>
            <a:gdLst>
              <a:gd name="T0" fmla="*/ 684 w 1130"/>
              <a:gd name="T1" fmla="*/ 1186 h 1202"/>
              <a:gd name="T2" fmla="*/ 496 w 1130"/>
              <a:gd name="T3" fmla="*/ 1202 h 1202"/>
              <a:gd name="T4" fmla="*/ 346 w 1130"/>
              <a:gd name="T5" fmla="*/ 1174 h 1202"/>
              <a:gd name="T6" fmla="*/ 212 w 1130"/>
              <a:gd name="T7" fmla="*/ 1106 h 1202"/>
              <a:gd name="T8" fmla="*/ 106 w 1130"/>
              <a:gd name="T9" fmla="*/ 1000 h 1202"/>
              <a:gd name="T10" fmla="*/ 32 w 1130"/>
              <a:gd name="T11" fmla="*/ 862 h 1202"/>
              <a:gd name="T12" fmla="*/ 0 w 1130"/>
              <a:gd name="T13" fmla="*/ 694 h 1202"/>
              <a:gd name="T14" fmla="*/ 10 w 1130"/>
              <a:gd name="T15" fmla="*/ 532 h 1202"/>
              <a:gd name="T16" fmla="*/ 68 w 1130"/>
              <a:gd name="T17" fmla="*/ 352 h 1202"/>
              <a:gd name="T18" fmla="*/ 170 w 1130"/>
              <a:gd name="T19" fmla="*/ 198 h 1202"/>
              <a:gd name="T20" fmla="*/ 314 w 1130"/>
              <a:gd name="T21" fmla="*/ 82 h 1202"/>
              <a:gd name="T22" fmla="*/ 492 w 1130"/>
              <a:gd name="T23" fmla="*/ 14 h 1202"/>
              <a:gd name="T24" fmla="*/ 658 w 1130"/>
              <a:gd name="T25" fmla="*/ 2 h 1202"/>
              <a:gd name="T26" fmla="*/ 812 w 1130"/>
              <a:gd name="T27" fmla="*/ 30 h 1202"/>
              <a:gd name="T28" fmla="*/ 940 w 1130"/>
              <a:gd name="T29" fmla="*/ 96 h 1202"/>
              <a:gd name="T30" fmla="*/ 1038 w 1130"/>
              <a:gd name="T31" fmla="*/ 196 h 1202"/>
              <a:gd name="T32" fmla="*/ 1122 w 1130"/>
              <a:gd name="T33" fmla="*/ 396 h 1202"/>
              <a:gd name="T34" fmla="*/ 1116 w 1130"/>
              <a:gd name="T35" fmla="*/ 634 h 1202"/>
              <a:gd name="T36" fmla="*/ 1016 w 1130"/>
              <a:gd name="T37" fmla="*/ 828 h 1202"/>
              <a:gd name="T38" fmla="*/ 856 w 1130"/>
              <a:gd name="T39" fmla="*/ 908 h 1202"/>
              <a:gd name="T40" fmla="*/ 764 w 1130"/>
              <a:gd name="T41" fmla="*/ 896 h 1202"/>
              <a:gd name="T42" fmla="*/ 712 w 1130"/>
              <a:gd name="T43" fmla="*/ 842 h 1202"/>
              <a:gd name="T44" fmla="*/ 692 w 1130"/>
              <a:gd name="T45" fmla="*/ 758 h 1202"/>
              <a:gd name="T46" fmla="*/ 584 w 1130"/>
              <a:gd name="T47" fmla="*/ 872 h 1202"/>
              <a:gd name="T48" fmla="*/ 484 w 1130"/>
              <a:gd name="T49" fmla="*/ 908 h 1202"/>
              <a:gd name="T50" fmla="*/ 392 w 1130"/>
              <a:gd name="T51" fmla="*/ 902 h 1202"/>
              <a:gd name="T52" fmla="*/ 304 w 1130"/>
              <a:gd name="T53" fmla="*/ 838 h 1202"/>
              <a:gd name="T54" fmla="*/ 262 w 1130"/>
              <a:gd name="T55" fmla="*/ 718 h 1202"/>
              <a:gd name="T56" fmla="*/ 290 w 1130"/>
              <a:gd name="T57" fmla="*/ 538 h 1202"/>
              <a:gd name="T58" fmla="*/ 434 w 1130"/>
              <a:gd name="T59" fmla="*/ 356 h 1202"/>
              <a:gd name="T60" fmla="*/ 670 w 1130"/>
              <a:gd name="T61" fmla="*/ 284 h 1202"/>
              <a:gd name="T62" fmla="*/ 796 w 1130"/>
              <a:gd name="T63" fmla="*/ 300 h 1202"/>
              <a:gd name="T64" fmla="*/ 790 w 1130"/>
              <a:gd name="T65" fmla="*/ 678 h 1202"/>
              <a:gd name="T66" fmla="*/ 800 w 1130"/>
              <a:gd name="T67" fmla="*/ 798 h 1202"/>
              <a:gd name="T68" fmla="*/ 848 w 1130"/>
              <a:gd name="T69" fmla="*/ 826 h 1202"/>
              <a:gd name="T70" fmla="*/ 930 w 1130"/>
              <a:gd name="T71" fmla="*/ 794 h 1202"/>
              <a:gd name="T72" fmla="*/ 1008 w 1130"/>
              <a:gd name="T73" fmla="*/ 674 h 1202"/>
              <a:gd name="T74" fmla="*/ 1034 w 1130"/>
              <a:gd name="T75" fmla="*/ 512 h 1202"/>
              <a:gd name="T76" fmla="*/ 972 w 1130"/>
              <a:gd name="T77" fmla="*/ 264 h 1202"/>
              <a:gd name="T78" fmla="*/ 794 w 1130"/>
              <a:gd name="T79" fmla="*/ 112 h 1202"/>
              <a:gd name="T80" fmla="*/ 590 w 1130"/>
              <a:gd name="T81" fmla="*/ 80 h 1202"/>
              <a:gd name="T82" fmla="*/ 440 w 1130"/>
              <a:gd name="T83" fmla="*/ 110 h 1202"/>
              <a:gd name="T84" fmla="*/ 308 w 1130"/>
              <a:gd name="T85" fmla="*/ 184 h 1202"/>
              <a:gd name="T86" fmla="*/ 202 w 1130"/>
              <a:gd name="T87" fmla="*/ 296 h 1202"/>
              <a:gd name="T88" fmla="*/ 130 w 1130"/>
              <a:gd name="T89" fmla="*/ 444 h 1202"/>
              <a:gd name="T90" fmla="*/ 98 w 1130"/>
              <a:gd name="T91" fmla="*/ 622 h 1202"/>
              <a:gd name="T92" fmla="*/ 132 w 1130"/>
              <a:gd name="T93" fmla="*/ 848 h 1202"/>
              <a:gd name="T94" fmla="*/ 288 w 1130"/>
              <a:gd name="T95" fmla="*/ 1048 h 1202"/>
              <a:gd name="T96" fmla="*/ 542 w 1130"/>
              <a:gd name="T97" fmla="*/ 1120 h 1202"/>
              <a:gd name="T98" fmla="*/ 716 w 1130"/>
              <a:gd name="T99" fmla="*/ 1096 h 1202"/>
              <a:gd name="T100" fmla="*/ 736 w 1130"/>
              <a:gd name="T101" fmla="*/ 390 h 1202"/>
              <a:gd name="T102" fmla="*/ 622 w 1130"/>
              <a:gd name="T103" fmla="*/ 376 h 1202"/>
              <a:gd name="T104" fmla="*/ 474 w 1130"/>
              <a:gd name="T105" fmla="*/ 448 h 1202"/>
              <a:gd name="T106" fmla="*/ 386 w 1130"/>
              <a:gd name="T107" fmla="*/ 596 h 1202"/>
              <a:gd name="T108" fmla="*/ 382 w 1130"/>
              <a:gd name="T109" fmla="*/ 740 h 1202"/>
              <a:gd name="T110" fmla="*/ 428 w 1130"/>
              <a:gd name="T111" fmla="*/ 802 h 1202"/>
              <a:gd name="T112" fmla="*/ 488 w 1130"/>
              <a:gd name="T113" fmla="*/ 818 h 1202"/>
              <a:gd name="T114" fmla="*/ 594 w 1130"/>
              <a:gd name="T115" fmla="*/ 772 h 1202"/>
              <a:gd name="T116" fmla="*/ 674 w 1130"/>
              <a:gd name="T117" fmla="*/ 66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0" h="1202">
                <a:moveTo>
                  <a:pt x="830" y="1134"/>
                </a:moveTo>
                <a:lnTo>
                  <a:pt x="830" y="1134"/>
                </a:lnTo>
                <a:lnTo>
                  <a:pt x="794" y="1150"/>
                </a:lnTo>
                <a:lnTo>
                  <a:pt x="758" y="1166"/>
                </a:lnTo>
                <a:lnTo>
                  <a:pt x="722" y="1178"/>
                </a:lnTo>
                <a:lnTo>
                  <a:pt x="684" y="1186"/>
                </a:lnTo>
                <a:lnTo>
                  <a:pt x="646" y="1194"/>
                </a:lnTo>
                <a:lnTo>
                  <a:pt x="606" y="1198"/>
                </a:lnTo>
                <a:lnTo>
                  <a:pt x="566" y="1202"/>
                </a:lnTo>
                <a:lnTo>
                  <a:pt x="522" y="1202"/>
                </a:lnTo>
                <a:lnTo>
                  <a:pt x="522" y="1202"/>
                </a:lnTo>
                <a:lnTo>
                  <a:pt x="496" y="1202"/>
                </a:lnTo>
                <a:lnTo>
                  <a:pt x="470" y="1200"/>
                </a:lnTo>
                <a:lnTo>
                  <a:pt x="444" y="1196"/>
                </a:lnTo>
                <a:lnTo>
                  <a:pt x="418" y="1192"/>
                </a:lnTo>
                <a:lnTo>
                  <a:pt x="394" y="1188"/>
                </a:lnTo>
                <a:lnTo>
                  <a:pt x="370" y="1180"/>
                </a:lnTo>
                <a:lnTo>
                  <a:pt x="346" y="1174"/>
                </a:lnTo>
                <a:lnTo>
                  <a:pt x="322" y="1164"/>
                </a:lnTo>
                <a:lnTo>
                  <a:pt x="298" y="1154"/>
                </a:lnTo>
                <a:lnTo>
                  <a:pt x="276" y="1144"/>
                </a:lnTo>
                <a:lnTo>
                  <a:pt x="254" y="1132"/>
                </a:lnTo>
                <a:lnTo>
                  <a:pt x="232" y="1120"/>
                </a:lnTo>
                <a:lnTo>
                  <a:pt x="212" y="1106"/>
                </a:lnTo>
                <a:lnTo>
                  <a:pt x="192" y="1090"/>
                </a:lnTo>
                <a:lnTo>
                  <a:pt x="174" y="1074"/>
                </a:lnTo>
                <a:lnTo>
                  <a:pt x="154" y="1058"/>
                </a:lnTo>
                <a:lnTo>
                  <a:pt x="138" y="1040"/>
                </a:lnTo>
                <a:lnTo>
                  <a:pt x="120" y="1020"/>
                </a:lnTo>
                <a:lnTo>
                  <a:pt x="106" y="1000"/>
                </a:lnTo>
                <a:lnTo>
                  <a:pt x="90" y="980"/>
                </a:lnTo>
                <a:lnTo>
                  <a:pt x="76" y="958"/>
                </a:lnTo>
                <a:lnTo>
                  <a:pt x="64" y="936"/>
                </a:lnTo>
                <a:lnTo>
                  <a:pt x="52" y="912"/>
                </a:lnTo>
                <a:lnTo>
                  <a:pt x="42" y="888"/>
                </a:lnTo>
                <a:lnTo>
                  <a:pt x="32" y="862"/>
                </a:lnTo>
                <a:lnTo>
                  <a:pt x="24" y="836"/>
                </a:lnTo>
                <a:lnTo>
                  <a:pt x="16" y="810"/>
                </a:lnTo>
                <a:lnTo>
                  <a:pt x="10" y="782"/>
                </a:lnTo>
                <a:lnTo>
                  <a:pt x="6" y="754"/>
                </a:lnTo>
                <a:lnTo>
                  <a:pt x="2" y="724"/>
                </a:lnTo>
                <a:lnTo>
                  <a:pt x="0" y="694"/>
                </a:lnTo>
                <a:lnTo>
                  <a:pt x="0" y="664"/>
                </a:lnTo>
                <a:lnTo>
                  <a:pt x="0" y="664"/>
                </a:lnTo>
                <a:lnTo>
                  <a:pt x="0" y="630"/>
                </a:lnTo>
                <a:lnTo>
                  <a:pt x="2" y="598"/>
                </a:lnTo>
                <a:lnTo>
                  <a:pt x="6" y="566"/>
                </a:lnTo>
                <a:lnTo>
                  <a:pt x="10" y="532"/>
                </a:lnTo>
                <a:lnTo>
                  <a:pt x="18" y="502"/>
                </a:lnTo>
                <a:lnTo>
                  <a:pt x="24" y="470"/>
                </a:lnTo>
                <a:lnTo>
                  <a:pt x="34" y="440"/>
                </a:lnTo>
                <a:lnTo>
                  <a:pt x="44" y="410"/>
                </a:lnTo>
                <a:lnTo>
                  <a:pt x="56" y="380"/>
                </a:lnTo>
                <a:lnTo>
                  <a:pt x="68" y="352"/>
                </a:lnTo>
                <a:lnTo>
                  <a:pt x="82" y="324"/>
                </a:lnTo>
                <a:lnTo>
                  <a:pt x="98" y="298"/>
                </a:lnTo>
                <a:lnTo>
                  <a:pt x="114" y="272"/>
                </a:lnTo>
                <a:lnTo>
                  <a:pt x="132" y="246"/>
                </a:lnTo>
                <a:lnTo>
                  <a:pt x="150" y="222"/>
                </a:lnTo>
                <a:lnTo>
                  <a:pt x="170" y="198"/>
                </a:lnTo>
                <a:lnTo>
                  <a:pt x="192" y="176"/>
                </a:lnTo>
                <a:lnTo>
                  <a:pt x="214" y="156"/>
                </a:lnTo>
                <a:lnTo>
                  <a:pt x="238" y="136"/>
                </a:lnTo>
                <a:lnTo>
                  <a:pt x="262" y="116"/>
                </a:lnTo>
                <a:lnTo>
                  <a:pt x="288" y="98"/>
                </a:lnTo>
                <a:lnTo>
                  <a:pt x="314" y="82"/>
                </a:lnTo>
                <a:lnTo>
                  <a:pt x="342" y="68"/>
                </a:lnTo>
                <a:lnTo>
                  <a:pt x="370" y="54"/>
                </a:lnTo>
                <a:lnTo>
                  <a:pt x="398" y="42"/>
                </a:lnTo>
                <a:lnTo>
                  <a:pt x="430" y="32"/>
                </a:lnTo>
                <a:lnTo>
                  <a:pt x="460" y="22"/>
                </a:lnTo>
                <a:lnTo>
                  <a:pt x="492" y="14"/>
                </a:lnTo>
                <a:lnTo>
                  <a:pt x="526" y="8"/>
                </a:lnTo>
                <a:lnTo>
                  <a:pt x="560" y="4"/>
                </a:lnTo>
                <a:lnTo>
                  <a:pt x="594" y="2"/>
                </a:lnTo>
                <a:lnTo>
                  <a:pt x="630" y="0"/>
                </a:lnTo>
                <a:lnTo>
                  <a:pt x="630" y="0"/>
                </a:lnTo>
                <a:lnTo>
                  <a:pt x="658" y="2"/>
                </a:lnTo>
                <a:lnTo>
                  <a:pt x="684" y="2"/>
                </a:lnTo>
                <a:lnTo>
                  <a:pt x="712" y="6"/>
                </a:lnTo>
                <a:lnTo>
                  <a:pt x="738" y="10"/>
                </a:lnTo>
                <a:lnTo>
                  <a:pt x="762" y="16"/>
                </a:lnTo>
                <a:lnTo>
                  <a:pt x="788" y="22"/>
                </a:lnTo>
                <a:lnTo>
                  <a:pt x="812" y="30"/>
                </a:lnTo>
                <a:lnTo>
                  <a:pt x="834" y="38"/>
                </a:lnTo>
                <a:lnTo>
                  <a:pt x="858" y="48"/>
                </a:lnTo>
                <a:lnTo>
                  <a:pt x="880" y="58"/>
                </a:lnTo>
                <a:lnTo>
                  <a:pt x="900" y="70"/>
                </a:lnTo>
                <a:lnTo>
                  <a:pt x="920" y="82"/>
                </a:lnTo>
                <a:lnTo>
                  <a:pt x="940" y="96"/>
                </a:lnTo>
                <a:lnTo>
                  <a:pt x="958" y="110"/>
                </a:lnTo>
                <a:lnTo>
                  <a:pt x="976" y="126"/>
                </a:lnTo>
                <a:lnTo>
                  <a:pt x="992" y="142"/>
                </a:lnTo>
                <a:lnTo>
                  <a:pt x="1008" y="158"/>
                </a:lnTo>
                <a:lnTo>
                  <a:pt x="1024" y="176"/>
                </a:lnTo>
                <a:lnTo>
                  <a:pt x="1038" y="196"/>
                </a:lnTo>
                <a:lnTo>
                  <a:pt x="1052" y="214"/>
                </a:lnTo>
                <a:lnTo>
                  <a:pt x="1064" y="236"/>
                </a:lnTo>
                <a:lnTo>
                  <a:pt x="1074" y="256"/>
                </a:lnTo>
                <a:lnTo>
                  <a:pt x="1094" y="300"/>
                </a:lnTo>
                <a:lnTo>
                  <a:pt x="1110" y="346"/>
                </a:lnTo>
                <a:lnTo>
                  <a:pt x="1122" y="396"/>
                </a:lnTo>
                <a:lnTo>
                  <a:pt x="1128" y="446"/>
                </a:lnTo>
                <a:lnTo>
                  <a:pt x="1130" y="500"/>
                </a:lnTo>
                <a:lnTo>
                  <a:pt x="1130" y="500"/>
                </a:lnTo>
                <a:lnTo>
                  <a:pt x="1128" y="546"/>
                </a:lnTo>
                <a:lnTo>
                  <a:pt x="1124" y="592"/>
                </a:lnTo>
                <a:lnTo>
                  <a:pt x="1116" y="634"/>
                </a:lnTo>
                <a:lnTo>
                  <a:pt x="1106" y="674"/>
                </a:lnTo>
                <a:lnTo>
                  <a:pt x="1092" y="710"/>
                </a:lnTo>
                <a:lnTo>
                  <a:pt x="1076" y="744"/>
                </a:lnTo>
                <a:lnTo>
                  <a:pt x="1058" y="774"/>
                </a:lnTo>
                <a:lnTo>
                  <a:pt x="1038" y="802"/>
                </a:lnTo>
                <a:lnTo>
                  <a:pt x="1016" y="828"/>
                </a:lnTo>
                <a:lnTo>
                  <a:pt x="992" y="848"/>
                </a:lnTo>
                <a:lnTo>
                  <a:pt x="968" y="868"/>
                </a:lnTo>
                <a:lnTo>
                  <a:pt x="942" y="882"/>
                </a:lnTo>
                <a:lnTo>
                  <a:pt x="914" y="894"/>
                </a:lnTo>
                <a:lnTo>
                  <a:pt x="884" y="904"/>
                </a:lnTo>
                <a:lnTo>
                  <a:pt x="856" y="908"/>
                </a:lnTo>
                <a:lnTo>
                  <a:pt x="824" y="910"/>
                </a:lnTo>
                <a:lnTo>
                  <a:pt x="824" y="910"/>
                </a:lnTo>
                <a:lnTo>
                  <a:pt x="800" y="908"/>
                </a:lnTo>
                <a:lnTo>
                  <a:pt x="788" y="906"/>
                </a:lnTo>
                <a:lnTo>
                  <a:pt x="776" y="902"/>
                </a:lnTo>
                <a:lnTo>
                  <a:pt x="764" y="896"/>
                </a:lnTo>
                <a:lnTo>
                  <a:pt x="754" y="890"/>
                </a:lnTo>
                <a:lnTo>
                  <a:pt x="744" y="884"/>
                </a:lnTo>
                <a:lnTo>
                  <a:pt x="734" y="874"/>
                </a:lnTo>
                <a:lnTo>
                  <a:pt x="726" y="864"/>
                </a:lnTo>
                <a:lnTo>
                  <a:pt x="718" y="854"/>
                </a:lnTo>
                <a:lnTo>
                  <a:pt x="712" y="842"/>
                </a:lnTo>
                <a:lnTo>
                  <a:pt x="706" y="828"/>
                </a:lnTo>
                <a:lnTo>
                  <a:pt x="702" y="812"/>
                </a:lnTo>
                <a:lnTo>
                  <a:pt x="698" y="796"/>
                </a:lnTo>
                <a:lnTo>
                  <a:pt x="698" y="778"/>
                </a:lnTo>
                <a:lnTo>
                  <a:pt x="698" y="758"/>
                </a:lnTo>
                <a:lnTo>
                  <a:pt x="692" y="758"/>
                </a:lnTo>
                <a:lnTo>
                  <a:pt x="692" y="758"/>
                </a:lnTo>
                <a:lnTo>
                  <a:pt x="668" y="794"/>
                </a:lnTo>
                <a:lnTo>
                  <a:pt x="642" y="826"/>
                </a:lnTo>
                <a:lnTo>
                  <a:pt x="614" y="852"/>
                </a:lnTo>
                <a:lnTo>
                  <a:pt x="600" y="862"/>
                </a:lnTo>
                <a:lnTo>
                  <a:pt x="584" y="872"/>
                </a:lnTo>
                <a:lnTo>
                  <a:pt x="570" y="882"/>
                </a:lnTo>
                <a:lnTo>
                  <a:pt x="554" y="890"/>
                </a:lnTo>
                <a:lnTo>
                  <a:pt x="536" y="896"/>
                </a:lnTo>
                <a:lnTo>
                  <a:pt x="520" y="902"/>
                </a:lnTo>
                <a:lnTo>
                  <a:pt x="502" y="906"/>
                </a:lnTo>
                <a:lnTo>
                  <a:pt x="484" y="908"/>
                </a:lnTo>
                <a:lnTo>
                  <a:pt x="466" y="910"/>
                </a:lnTo>
                <a:lnTo>
                  <a:pt x="446" y="910"/>
                </a:lnTo>
                <a:lnTo>
                  <a:pt x="446" y="910"/>
                </a:lnTo>
                <a:lnTo>
                  <a:pt x="428" y="910"/>
                </a:lnTo>
                <a:lnTo>
                  <a:pt x="410" y="906"/>
                </a:lnTo>
                <a:lnTo>
                  <a:pt x="392" y="902"/>
                </a:lnTo>
                <a:lnTo>
                  <a:pt x="376" y="896"/>
                </a:lnTo>
                <a:lnTo>
                  <a:pt x="360" y="888"/>
                </a:lnTo>
                <a:lnTo>
                  <a:pt x="344" y="878"/>
                </a:lnTo>
                <a:lnTo>
                  <a:pt x="330" y="866"/>
                </a:lnTo>
                <a:lnTo>
                  <a:pt x="316" y="852"/>
                </a:lnTo>
                <a:lnTo>
                  <a:pt x="304" y="838"/>
                </a:lnTo>
                <a:lnTo>
                  <a:pt x="292" y="822"/>
                </a:lnTo>
                <a:lnTo>
                  <a:pt x="284" y="804"/>
                </a:lnTo>
                <a:lnTo>
                  <a:pt x="276" y="784"/>
                </a:lnTo>
                <a:lnTo>
                  <a:pt x="268" y="764"/>
                </a:lnTo>
                <a:lnTo>
                  <a:pt x="264" y="742"/>
                </a:lnTo>
                <a:lnTo>
                  <a:pt x="262" y="718"/>
                </a:lnTo>
                <a:lnTo>
                  <a:pt x="260" y="692"/>
                </a:lnTo>
                <a:lnTo>
                  <a:pt x="260" y="692"/>
                </a:lnTo>
                <a:lnTo>
                  <a:pt x="262" y="654"/>
                </a:lnTo>
                <a:lnTo>
                  <a:pt x="268" y="614"/>
                </a:lnTo>
                <a:lnTo>
                  <a:pt x="278" y="576"/>
                </a:lnTo>
                <a:lnTo>
                  <a:pt x="290" y="538"/>
                </a:lnTo>
                <a:lnTo>
                  <a:pt x="306" y="504"/>
                </a:lnTo>
                <a:lnTo>
                  <a:pt x="326" y="470"/>
                </a:lnTo>
                <a:lnTo>
                  <a:pt x="350" y="438"/>
                </a:lnTo>
                <a:lnTo>
                  <a:pt x="374" y="408"/>
                </a:lnTo>
                <a:lnTo>
                  <a:pt x="404" y="380"/>
                </a:lnTo>
                <a:lnTo>
                  <a:pt x="434" y="356"/>
                </a:lnTo>
                <a:lnTo>
                  <a:pt x="468" y="336"/>
                </a:lnTo>
                <a:lnTo>
                  <a:pt x="504" y="318"/>
                </a:lnTo>
                <a:lnTo>
                  <a:pt x="542" y="304"/>
                </a:lnTo>
                <a:lnTo>
                  <a:pt x="582" y="292"/>
                </a:lnTo>
                <a:lnTo>
                  <a:pt x="626" y="286"/>
                </a:lnTo>
                <a:lnTo>
                  <a:pt x="670" y="284"/>
                </a:lnTo>
                <a:lnTo>
                  <a:pt x="670" y="284"/>
                </a:lnTo>
                <a:lnTo>
                  <a:pt x="696" y="284"/>
                </a:lnTo>
                <a:lnTo>
                  <a:pt x="724" y="286"/>
                </a:lnTo>
                <a:lnTo>
                  <a:pt x="750" y="290"/>
                </a:lnTo>
                <a:lnTo>
                  <a:pt x="774" y="294"/>
                </a:lnTo>
                <a:lnTo>
                  <a:pt x="796" y="300"/>
                </a:lnTo>
                <a:lnTo>
                  <a:pt x="818" y="306"/>
                </a:lnTo>
                <a:lnTo>
                  <a:pt x="836" y="312"/>
                </a:lnTo>
                <a:lnTo>
                  <a:pt x="854" y="320"/>
                </a:lnTo>
                <a:lnTo>
                  <a:pt x="798" y="632"/>
                </a:lnTo>
                <a:lnTo>
                  <a:pt x="798" y="632"/>
                </a:lnTo>
                <a:lnTo>
                  <a:pt x="790" y="678"/>
                </a:lnTo>
                <a:lnTo>
                  <a:pt x="786" y="718"/>
                </a:lnTo>
                <a:lnTo>
                  <a:pt x="786" y="750"/>
                </a:lnTo>
                <a:lnTo>
                  <a:pt x="788" y="766"/>
                </a:lnTo>
                <a:lnTo>
                  <a:pt x="792" y="778"/>
                </a:lnTo>
                <a:lnTo>
                  <a:pt x="794" y="788"/>
                </a:lnTo>
                <a:lnTo>
                  <a:pt x="800" y="798"/>
                </a:lnTo>
                <a:lnTo>
                  <a:pt x="806" y="806"/>
                </a:lnTo>
                <a:lnTo>
                  <a:pt x="812" y="814"/>
                </a:lnTo>
                <a:lnTo>
                  <a:pt x="820" y="818"/>
                </a:lnTo>
                <a:lnTo>
                  <a:pt x="828" y="822"/>
                </a:lnTo>
                <a:lnTo>
                  <a:pt x="838" y="824"/>
                </a:lnTo>
                <a:lnTo>
                  <a:pt x="848" y="826"/>
                </a:lnTo>
                <a:lnTo>
                  <a:pt x="848" y="826"/>
                </a:lnTo>
                <a:lnTo>
                  <a:pt x="864" y="826"/>
                </a:lnTo>
                <a:lnTo>
                  <a:pt x="880" y="822"/>
                </a:lnTo>
                <a:lnTo>
                  <a:pt x="898" y="816"/>
                </a:lnTo>
                <a:lnTo>
                  <a:pt x="914" y="806"/>
                </a:lnTo>
                <a:lnTo>
                  <a:pt x="930" y="794"/>
                </a:lnTo>
                <a:lnTo>
                  <a:pt x="946" y="780"/>
                </a:lnTo>
                <a:lnTo>
                  <a:pt x="960" y="764"/>
                </a:lnTo>
                <a:lnTo>
                  <a:pt x="974" y="744"/>
                </a:lnTo>
                <a:lnTo>
                  <a:pt x="986" y="724"/>
                </a:lnTo>
                <a:lnTo>
                  <a:pt x="998" y="700"/>
                </a:lnTo>
                <a:lnTo>
                  <a:pt x="1008" y="674"/>
                </a:lnTo>
                <a:lnTo>
                  <a:pt x="1018" y="644"/>
                </a:lnTo>
                <a:lnTo>
                  <a:pt x="1024" y="614"/>
                </a:lnTo>
                <a:lnTo>
                  <a:pt x="1030" y="582"/>
                </a:lnTo>
                <a:lnTo>
                  <a:pt x="1032" y="548"/>
                </a:lnTo>
                <a:lnTo>
                  <a:pt x="1034" y="512"/>
                </a:lnTo>
                <a:lnTo>
                  <a:pt x="1034" y="512"/>
                </a:lnTo>
                <a:lnTo>
                  <a:pt x="1032" y="466"/>
                </a:lnTo>
                <a:lnTo>
                  <a:pt x="1026" y="420"/>
                </a:lnTo>
                <a:lnTo>
                  <a:pt x="1018" y="378"/>
                </a:lnTo>
                <a:lnTo>
                  <a:pt x="1006" y="338"/>
                </a:lnTo>
                <a:lnTo>
                  <a:pt x="990" y="300"/>
                </a:lnTo>
                <a:lnTo>
                  <a:pt x="972" y="264"/>
                </a:lnTo>
                <a:lnTo>
                  <a:pt x="950" y="232"/>
                </a:lnTo>
                <a:lnTo>
                  <a:pt x="926" y="202"/>
                </a:lnTo>
                <a:lnTo>
                  <a:pt x="898" y="174"/>
                </a:lnTo>
                <a:lnTo>
                  <a:pt x="866" y="150"/>
                </a:lnTo>
                <a:lnTo>
                  <a:pt x="832" y="130"/>
                </a:lnTo>
                <a:lnTo>
                  <a:pt x="794" y="112"/>
                </a:lnTo>
                <a:lnTo>
                  <a:pt x="754" y="98"/>
                </a:lnTo>
                <a:lnTo>
                  <a:pt x="710" y="88"/>
                </a:lnTo>
                <a:lnTo>
                  <a:pt x="664" y="82"/>
                </a:lnTo>
                <a:lnTo>
                  <a:pt x="616" y="80"/>
                </a:lnTo>
                <a:lnTo>
                  <a:pt x="616" y="80"/>
                </a:lnTo>
                <a:lnTo>
                  <a:pt x="590" y="80"/>
                </a:lnTo>
                <a:lnTo>
                  <a:pt x="564" y="82"/>
                </a:lnTo>
                <a:lnTo>
                  <a:pt x="538" y="86"/>
                </a:lnTo>
                <a:lnTo>
                  <a:pt x="512" y="90"/>
                </a:lnTo>
                <a:lnTo>
                  <a:pt x="488" y="96"/>
                </a:lnTo>
                <a:lnTo>
                  <a:pt x="464" y="102"/>
                </a:lnTo>
                <a:lnTo>
                  <a:pt x="440" y="110"/>
                </a:lnTo>
                <a:lnTo>
                  <a:pt x="416" y="120"/>
                </a:lnTo>
                <a:lnTo>
                  <a:pt x="394" y="130"/>
                </a:lnTo>
                <a:lnTo>
                  <a:pt x="372" y="142"/>
                </a:lnTo>
                <a:lnTo>
                  <a:pt x="350" y="156"/>
                </a:lnTo>
                <a:lnTo>
                  <a:pt x="328" y="168"/>
                </a:lnTo>
                <a:lnTo>
                  <a:pt x="308" y="184"/>
                </a:lnTo>
                <a:lnTo>
                  <a:pt x="288" y="200"/>
                </a:lnTo>
                <a:lnTo>
                  <a:pt x="270" y="218"/>
                </a:lnTo>
                <a:lnTo>
                  <a:pt x="252" y="236"/>
                </a:lnTo>
                <a:lnTo>
                  <a:pt x="234" y="254"/>
                </a:lnTo>
                <a:lnTo>
                  <a:pt x="218" y="274"/>
                </a:lnTo>
                <a:lnTo>
                  <a:pt x="202" y="296"/>
                </a:lnTo>
                <a:lnTo>
                  <a:pt x="188" y="318"/>
                </a:lnTo>
                <a:lnTo>
                  <a:pt x="174" y="342"/>
                </a:lnTo>
                <a:lnTo>
                  <a:pt x="162" y="366"/>
                </a:lnTo>
                <a:lnTo>
                  <a:pt x="150" y="390"/>
                </a:lnTo>
                <a:lnTo>
                  <a:pt x="140" y="416"/>
                </a:lnTo>
                <a:lnTo>
                  <a:pt x="130" y="444"/>
                </a:lnTo>
                <a:lnTo>
                  <a:pt x="122" y="472"/>
                </a:lnTo>
                <a:lnTo>
                  <a:pt x="114" y="500"/>
                </a:lnTo>
                <a:lnTo>
                  <a:pt x="108" y="530"/>
                </a:lnTo>
                <a:lnTo>
                  <a:pt x="104" y="560"/>
                </a:lnTo>
                <a:lnTo>
                  <a:pt x="100" y="590"/>
                </a:lnTo>
                <a:lnTo>
                  <a:pt x="98" y="622"/>
                </a:lnTo>
                <a:lnTo>
                  <a:pt x="98" y="654"/>
                </a:lnTo>
                <a:lnTo>
                  <a:pt x="98" y="654"/>
                </a:lnTo>
                <a:lnTo>
                  <a:pt x="100" y="708"/>
                </a:lnTo>
                <a:lnTo>
                  <a:pt x="106" y="758"/>
                </a:lnTo>
                <a:lnTo>
                  <a:pt x="116" y="804"/>
                </a:lnTo>
                <a:lnTo>
                  <a:pt x="132" y="848"/>
                </a:lnTo>
                <a:lnTo>
                  <a:pt x="150" y="890"/>
                </a:lnTo>
                <a:lnTo>
                  <a:pt x="170" y="928"/>
                </a:lnTo>
                <a:lnTo>
                  <a:pt x="196" y="962"/>
                </a:lnTo>
                <a:lnTo>
                  <a:pt x="224" y="994"/>
                </a:lnTo>
                <a:lnTo>
                  <a:pt x="256" y="1024"/>
                </a:lnTo>
                <a:lnTo>
                  <a:pt x="288" y="1048"/>
                </a:lnTo>
                <a:lnTo>
                  <a:pt x="326" y="1070"/>
                </a:lnTo>
                <a:lnTo>
                  <a:pt x="364" y="1088"/>
                </a:lnTo>
                <a:lnTo>
                  <a:pt x="406" y="1102"/>
                </a:lnTo>
                <a:lnTo>
                  <a:pt x="450" y="1112"/>
                </a:lnTo>
                <a:lnTo>
                  <a:pt x="494" y="1118"/>
                </a:lnTo>
                <a:lnTo>
                  <a:pt x="542" y="1120"/>
                </a:lnTo>
                <a:lnTo>
                  <a:pt x="542" y="1120"/>
                </a:lnTo>
                <a:lnTo>
                  <a:pt x="578" y="1118"/>
                </a:lnTo>
                <a:lnTo>
                  <a:pt x="614" y="1116"/>
                </a:lnTo>
                <a:lnTo>
                  <a:pt x="650" y="1110"/>
                </a:lnTo>
                <a:lnTo>
                  <a:pt x="684" y="1104"/>
                </a:lnTo>
                <a:lnTo>
                  <a:pt x="716" y="1096"/>
                </a:lnTo>
                <a:lnTo>
                  <a:pt x="746" y="1086"/>
                </a:lnTo>
                <a:lnTo>
                  <a:pt x="776" y="1072"/>
                </a:lnTo>
                <a:lnTo>
                  <a:pt x="802" y="1060"/>
                </a:lnTo>
                <a:lnTo>
                  <a:pt x="830" y="1134"/>
                </a:lnTo>
                <a:close/>
                <a:moveTo>
                  <a:pt x="736" y="390"/>
                </a:moveTo>
                <a:lnTo>
                  <a:pt x="736" y="390"/>
                </a:lnTo>
                <a:lnTo>
                  <a:pt x="722" y="384"/>
                </a:lnTo>
                <a:lnTo>
                  <a:pt x="702" y="380"/>
                </a:lnTo>
                <a:lnTo>
                  <a:pt x="678" y="376"/>
                </a:lnTo>
                <a:lnTo>
                  <a:pt x="650" y="376"/>
                </a:lnTo>
                <a:lnTo>
                  <a:pt x="650" y="376"/>
                </a:lnTo>
                <a:lnTo>
                  <a:pt x="622" y="376"/>
                </a:lnTo>
                <a:lnTo>
                  <a:pt x="594" y="382"/>
                </a:lnTo>
                <a:lnTo>
                  <a:pt x="568" y="390"/>
                </a:lnTo>
                <a:lnTo>
                  <a:pt x="542" y="400"/>
                </a:lnTo>
                <a:lnTo>
                  <a:pt x="518" y="414"/>
                </a:lnTo>
                <a:lnTo>
                  <a:pt x="496" y="430"/>
                </a:lnTo>
                <a:lnTo>
                  <a:pt x="474" y="448"/>
                </a:lnTo>
                <a:lnTo>
                  <a:pt x="454" y="468"/>
                </a:lnTo>
                <a:lnTo>
                  <a:pt x="436" y="490"/>
                </a:lnTo>
                <a:lnTo>
                  <a:pt x="422" y="514"/>
                </a:lnTo>
                <a:lnTo>
                  <a:pt x="408" y="540"/>
                </a:lnTo>
                <a:lnTo>
                  <a:pt x="396" y="566"/>
                </a:lnTo>
                <a:lnTo>
                  <a:pt x="386" y="596"/>
                </a:lnTo>
                <a:lnTo>
                  <a:pt x="380" y="624"/>
                </a:lnTo>
                <a:lnTo>
                  <a:pt x="376" y="654"/>
                </a:lnTo>
                <a:lnTo>
                  <a:pt x="374" y="686"/>
                </a:lnTo>
                <a:lnTo>
                  <a:pt x="374" y="686"/>
                </a:lnTo>
                <a:lnTo>
                  <a:pt x="376" y="714"/>
                </a:lnTo>
                <a:lnTo>
                  <a:pt x="382" y="740"/>
                </a:lnTo>
                <a:lnTo>
                  <a:pt x="390" y="762"/>
                </a:lnTo>
                <a:lnTo>
                  <a:pt x="396" y="772"/>
                </a:lnTo>
                <a:lnTo>
                  <a:pt x="402" y="780"/>
                </a:lnTo>
                <a:lnTo>
                  <a:pt x="410" y="788"/>
                </a:lnTo>
                <a:lnTo>
                  <a:pt x="418" y="796"/>
                </a:lnTo>
                <a:lnTo>
                  <a:pt x="428" y="802"/>
                </a:lnTo>
                <a:lnTo>
                  <a:pt x="438" y="808"/>
                </a:lnTo>
                <a:lnTo>
                  <a:pt x="450" y="812"/>
                </a:lnTo>
                <a:lnTo>
                  <a:pt x="462" y="814"/>
                </a:lnTo>
                <a:lnTo>
                  <a:pt x="474" y="816"/>
                </a:lnTo>
                <a:lnTo>
                  <a:pt x="488" y="818"/>
                </a:lnTo>
                <a:lnTo>
                  <a:pt x="488" y="818"/>
                </a:lnTo>
                <a:lnTo>
                  <a:pt x="506" y="816"/>
                </a:lnTo>
                <a:lnTo>
                  <a:pt x="526" y="812"/>
                </a:lnTo>
                <a:lnTo>
                  <a:pt x="544" y="804"/>
                </a:lnTo>
                <a:lnTo>
                  <a:pt x="560" y="796"/>
                </a:lnTo>
                <a:lnTo>
                  <a:pt x="578" y="784"/>
                </a:lnTo>
                <a:lnTo>
                  <a:pt x="594" y="772"/>
                </a:lnTo>
                <a:lnTo>
                  <a:pt x="610" y="756"/>
                </a:lnTo>
                <a:lnTo>
                  <a:pt x="624" y="740"/>
                </a:lnTo>
                <a:lnTo>
                  <a:pt x="638" y="722"/>
                </a:lnTo>
                <a:lnTo>
                  <a:pt x="652" y="704"/>
                </a:lnTo>
                <a:lnTo>
                  <a:pt x="664" y="684"/>
                </a:lnTo>
                <a:lnTo>
                  <a:pt x="674" y="664"/>
                </a:lnTo>
                <a:lnTo>
                  <a:pt x="682" y="644"/>
                </a:lnTo>
                <a:lnTo>
                  <a:pt x="690" y="624"/>
                </a:lnTo>
                <a:lnTo>
                  <a:pt x="696" y="602"/>
                </a:lnTo>
                <a:lnTo>
                  <a:pt x="700" y="582"/>
                </a:lnTo>
                <a:lnTo>
                  <a:pt x="736" y="390"/>
                </a:lnTo>
                <a:close/>
              </a:path>
            </a:pathLst>
          </a:custGeom>
          <a:solidFill>
            <a:srgbClr val="FFF6E7"/>
          </a:solidFill>
          <a:ln w="19050" cmpd="sng">
            <a:solidFill>
              <a:srgbClr val="FFF6E7"/>
            </a:solidFill>
            <a:round/>
          </a:ln>
        </p:spPr>
        <p:txBody>
          <a:bodyPr lIns="121908" tIns="60954" rIns="121908" bIns="60954"/>
          <a:lstStyle/>
          <a:p>
            <a:endParaRPr lang="zh-CN" altLang="en-US" sz="1400">
              <a:solidFill>
                <a:schemeClr val="tx1">
                  <a:lumMod val="50000"/>
                  <a:lumOff val="50000"/>
                </a:schemeClr>
              </a:solidFill>
            </a:endParaRPr>
          </a:p>
        </p:txBody>
      </p:sp>
      <p:sp>
        <p:nvSpPr>
          <p:cNvPr id="52" name="Freeform 624"/>
          <p:cNvSpPr/>
          <p:nvPr/>
        </p:nvSpPr>
        <p:spPr bwMode="auto">
          <a:xfrm>
            <a:off x="7534738" y="2306529"/>
            <a:ext cx="646028" cy="613489"/>
          </a:xfrm>
          <a:custGeom>
            <a:avLst/>
            <a:gdLst>
              <a:gd name="T0" fmla="*/ 340 w 680"/>
              <a:gd name="T1" fmla="*/ 0 h 646"/>
              <a:gd name="T2" fmla="*/ 445 w 680"/>
              <a:gd name="T3" fmla="*/ 212 h 646"/>
              <a:gd name="T4" fmla="*/ 680 w 680"/>
              <a:gd name="T5" fmla="*/ 247 h 646"/>
              <a:gd name="T6" fmla="*/ 510 w 680"/>
              <a:gd name="T7" fmla="*/ 412 h 646"/>
              <a:gd name="T8" fmla="*/ 550 w 680"/>
              <a:gd name="T9" fmla="*/ 646 h 646"/>
              <a:gd name="T10" fmla="*/ 340 w 680"/>
              <a:gd name="T11" fmla="*/ 536 h 646"/>
              <a:gd name="T12" fmla="*/ 130 w 680"/>
              <a:gd name="T13" fmla="*/ 646 h 646"/>
              <a:gd name="T14" fmla="*/ 170 w 680"/>
              <a:gd name="T15" fmla="*/ 412 h 646"/>
              <a:gd name="T16" fmla="*/ 0 w 680"/>
              <a:gd name="T17" fmla="*/ 247 h 646"/>
              <a:gd name="T18" fmla="*/ 235 w 680"/>
              <a:gd name="T19" fmla="*/ 212 h 646"/>
              <a:gd name="T20" fmla="*/ 340 w 680"/>
              <a:gd name="T2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46">
                <a:moveTo>
                  <a:pt x="340" y="0"/>
                </a:moveTo>
                <a:lnTo>
                  <a:pt x="445" y="212"/>
                </a:lnTo>
                <a:lnTo>
                  <a:pt x="680" y="247"/>
                </a:lnTo>
                <a:lnTo>
                  <a:pt x="510" y="412"/>
                </a:lnTo>
                <a:lnTo>
                  <a:pt x="550" y="646"/>
                </a:lnTo>
                <a:lnTo>
                  <a:pt x="340" y="536"/>
                </a:lnTo>
                <a:lnTo>
                  <a:pt x="130" y="646"/>
                </a:lnTo>
                <a:lnTo>
                  <a:pt x="170" y="412"/>
                </a:lnTo>
                <a:lnTo>
                  <a:pt x="0" y="247"/>
                </a:lnTo>
                <a:lnTo>
                  <a:pt x="235" y="212"/>
                </a:lnTo>
                <a:lnTo>
                  <a:pt x="340" y="0"/>
                </a:lnTo>
                <a:close/>
              </a:path>
            </a:pathLst>
          </a:custGeom>
          <a:solidFill>
            <a:srgbClr val="FFF6E7"/>
          </a:solidFill>
          <a:ln>
            <a:noFill/>
          </a:ln>
        </p:spPr>
        <p:txBody>
          <a:bodyPr lIns="121908" tIns="60954" rIns="121908" bIns="60954"/>
          <a:lstStyle/>
          <a:p>
            <a:endParaRPr lang="zh-CN" altLang="en-US" sz="1400">
              <a:solidFill>
                <a:schemeClr val="tx1">
                  <a:lumMod val="50000"/>
                  <a:lumOff val="50000"/>
                </a:schemeClr>
              </a:solidFill>
            </a:endParaRPr>
          </a:p>
        </p:txBody>
      </p:sp>
      <p:grpSp>
        <p:nvGrpSpPr>
          <p:cNvPr id="53" name="Group 666"/>
          <p:cNvGrpSpPr/>
          <p:nvPr/>
        </p:nvGrpSpPr>
        <p:grpSpPr>
          <a:xfrm>
            <a:off x="4104285" y="4759790"/>
            <a:ext cx="786922" cy="783960"/>
            <a:chOff x="4807" y="2702"/>
            <a:chExt cx="1062" cy="1067"/>
          </a:xfrm>
        </p:grpSpPr>
        <p:sp>
          <p:nvSpPr>
            <p:cNvPr id="54" name="Freeform 667"/>
            <p:cNvSpPr/>
            <p:nvPr/>
          </p:nvSpPr>
          <p:spPr bwMode="auto">
            <a:xfrm>
              <a:off x="5187" y="2703"/>
              <a:ext cx="520" cy="303"/>
            </a:xfrm>
            <a:custGeom>
              <a:avLst/>
              <a:gdLst>
                <a:gd name="T0" fmla="*/ 1034 w 1039"/>
                <a:gd name="T1" fmla="*/ 450 h 606"/>
                <a:gd name="T2" fmla="*/ 1024 w 1039"/>
                <a:gd name="T3" fmla="*/ 476 h 606"/>
                <a:gd name="T4" fmla="*/ 1009 w 1039"/>
                <a:gd name="T5" fmla="*/ 501 h 606"/>
                <a:gd name="T6" fmla="*/ 988 w 1039"/>
                <a:gd name="T7" fmla="*/ 523 h 606"/>
                <a:gd name="T8" fmla="*/ 965 w 1039"/>
                <a:gd name="T9" fmla="*/ 542 h 606"/>
                <a:gd name="T10" fmla="*/ 936 w 1039"/>
                <a:gd name="T11" fmla="*/ 559 h 606"/>
                <a:gd name="T12" fmla="*/ 868 w 1039"/>
                <a:gd name="T13" fmla="*/ 586 h 606"/>
                <a:gd name="T14" fmla="*/ 788 w 1039"/>
                <a:gd name="T15" fmla="*/ 601 h 606"/>
                <a:gd name="T16" fmla="*/ 698 w 1039"/>
                <a:gd name="T17" fmla="*/ 606 h 606"/>
                <a:gd name="T18" fmla="*/ 599 w 1039"/>
                <a:gd name="T19" fmla="*/ 601 h 606"/>
                <a:gd name="T20" fmla="*/ 497 w 1039"/>
                <a:gd name="T21" fmla="*/ 583 h 606"/>
                <a:gd name="T22" fmla="*/ 445 w 1039"/>
                <a:gd name="T23" fmla="*/ 569 h 606"/>
                <a:gd name="T24" fmla="*/ 341 w 1039"/>
                <a:gd name="T25" fmla="*/ 533 h 606"/>
                <a:gd name="T26" fmla="*/ 249 w 1039"/>
                <a:gd name="T27" fmla="*/ 491 h 606"/>
                <a:gd name="T28" fmla="*/ 169 w 1039"/>
                <a:gd name="T29" fmla="*/ 442 h 606"/>
                <a:gd name="T30" fmla="*/ 103 w 1039"/>
                <a:gd name="T31" fmla="*/ 387 h 606"/>
                <a:gd name="T32" fmla="*/ 51 w 1039"/>
                <a:gd name="T33" fmla="*/ 329 h 606"/>
                <a:gd name="T34" fmla="*/ 23 w 1039"/>
                <a:gd name="T35" fmla="*/ 285 h 606"/>
                <a:gd name="T36" fmla="*/ 11 w 1039"/>
                <a:gd name="T37" fmla="*/ 256 h 606"/>
                <a:gd name="T38" fmla="*/ 3 w 1039"/>
                <a:gd name="T39" fmla="*/ 228 h 606"/>
                <a:gd name="T40" fmla="*/ 0 w 1039"/>
                <a:gd name="T41" fmla="*/ 199 h 606"/>
                <a:gd name="T42" fmla="*/ 3 w 1039"/>
                <a:gd name="T43" fmla="*/ 170 h 606"/>
                <a:gd name="T44" fmla="*/ 6 w 1039"/>
                <a:gd name="T45" fmla="*/ 156 h 606"/>
                <a:gd name="T46" fmla="*/ 17 w 1039"/>
                <a:gd name="T47" fmla="*/ 131 h 606"/>
                <a:gd name="T48" fmla="*/ 32 w 1039"/>
                <a:gd name="T49" fmla="*/ 105 h 606"/>
                <a:gd name="T50" fmla="*/ 51 w 1039"/>
                <a:gd name="T51" fmla="*/ 85 h 606"/>
                <a:gd name="T52" fmla="*/ 76 w 1039"/>
                <a:gd name="T53" fmla="*/ 64 h 606"/>
                <a:gd name="T54" fmla="*/ 103 w 1039"/>
                <a:gd name="T55" fmla="*/ 47 h 606"/>
                <a:gd name="T56" fmla="*/ 171 w 1039"/>
                <a:gd name="T57" fmla="*/ 20 h 606"/>
                <a:gd name="T58" fmla="*/ 251 w 1039"/>
                <a:gd name="T59" fmla="*/ 5 h 606"/>
                <a:gd name="T60" fmla="*/ 341 w 1039"/>
                <a:gd name="T61" fmla="*/ 0 h 606"/>
                <a:gd name="T62" fmla="*/ 440 w 1039"/>
                <a:gd name="T63" fmla="*/ 5 h 606"/>
                <a:gd name="T64" fmla="*/ 543 w 1039"/>
                <a:gd name="T65" fmla="*/ 24 h 606"/>
                <a:gd name="T66" fmla="*/ 596 w 1039"/>
                <a:gd name="T67" fmla="*/ 37 h 606"/>
                <a:gd name="T68" fmla="*/ 698 w 1039"/>
                <a:gd name="T69" fmla="*/ 73 h 606"/>
                <a:gd name="T70" fmla="*/ 790 w 1039"/>
                <a:gd name="T71" fmla="*/ 115 h 606"/>
                <a:gd name="T72" fmla="*/ 869 w 1039"/>
                <a:gd name="T73" fmla="*/ 165 h 606"/>
                <a:gd name="T74" fmla="*/ 937 w 1039"/>
                <a:gd name="T75" fmla="*/ 219 h 606"/>
                <a:gd name="T76" fmla="*/ 988 w 1039"/>
                <a:gd name="T77" fmla="*/ 277 h 606"/>
                <a:gd name="T78" fmla="*/ 1016 w 1039"/>
                <a:gd name="T79" fmla="*/ 321 h 606"/>
                <a:gd name="T80" fmla="*/ 1029 w 1039"/>
                <a:gd name="T81" fmla="*/ 350 h 606"/>
                <a:gd name="T82" fmla="*/ 1036 w 1039"/>
                <a:gd name="T83" fmla="*/ 379 h 606"/>
                <a:gd name="T84" fmla="*/ 1039 w 1039"/>
                <a:gd name="T85" fmla="*/ 408 h 606"/>
                <a:gd name="T86" fmla="*/ 1038 w 1039"/>
                <a:gd name="T87" fmla="*/ 436 h 606"/>
                <a:gd name="T88" fmla="*/ 1034 w 1039"/>
                <a:gd name="T89" fmla="*/ 45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lnTo>
                    <a:pt x="1034" y="450"/>
                  </a:lnTo>
                  <a:close/>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5" name="Freeform 668"/>
            <p:cNvSpPr/>
            <p:nvPr/>
          </p:nvSpPr>
          <p:spPr bwMode="auto">
            <a:xfrm>
              <a:off x="4954" y="2862"/>
              <a:ext cx="375" cy="374"/>
            </a:xfrm>
            <a:custGeom>
              <a:avLst/>
              <a:gdLst>
                <a:gd name="T0" fmla="*/ 12 w 749"/>
                <a:gd name="T1" fmla="*/ 0 h 747"/>
                <a:gd name="T2" fmla="*/ 12 w 749"/>
                <a:gd name="T3" fmla="*/ 0 h 747"/>
                <a:gd name="T4" fmla="*/ 5 w 749"/>
                <a:gd name="T5" fmla="*/ 25 h 747"/>
                <a:gd name="T6" fmla="*/ 2 w 749"/>
                <a:gd name="T7" fmla="*/ 51 h 747"/>
                <a:gd name="T8" fmla="*/ 0 w 749"/>
                <a:gd name="T9" fmla="*/ 78 h 747"/>
                <a:gd name="T10" fmla="*/ 0 w 749"/>
                <a:gd name="T11" fmla="*/ 105 h 747"/>
                <a:gd name="T12" fmla="*/ 3 w 749"/>
                <a:gd name="T13" fmla="*/ 130 h 747"/>
                <a:gd name="T14" fmla="*/ 9 w 749"/>
                <a:gd name="T15" fmla="*/ 158 h 747"/>
                <a:gd name="T16" fmla="*/ 15 w 749"/>
                <a:gd name="T17" fmla="*/ 185 h 747"/>
                <a:gd name="T18" fmla="*/ 26 w 749"/>
                <a:gd name="T19" fmla="*/ 212 h 747"/>
                <a:gd name="T20" fmla="*/ 36 w 749"/>
                <a:gd name="T21" fmla="*/ 239 h 747"/>
                <a:gd name="T22" fmla="*/ 49 w 749"/>
                <a:gd name="T23" fmla="*/ 266 h 747"/>
                <a:gd name="T24" fmla="*/ 65 w 749"/>
                <a:gd name="T25" fmla="*/ 293 h 747"/>
                <a:gd name="T26" fmla="*/ 82 w 749"/>
                <a:gd name="T27" fmla="*/ 319 h 747"/>
                <a:gd name="T28" fmla="*/ 100 w 749"/>
                <a:gd name="T29" fmla="*/ 346 h 747"/>
                <a:gd name="T30" fmla="*/ 122 w 749"/>
                <a:gd name="T31" fmla="*/ 372 h 747"/>
                <a:gd name="T32" fmla="*/ 145 w 749"/>
                <a:gd name="T33" fmla="*/ 399 h 747"/>
                <a:gd name="T34" fmla="*/ 168 w 749"/>
                <a:gd name="T35" fmla="*/ 424 h 747"/>
                <a:gd name="T36" fmla="*/ 194 w 749"/>
                <a:gd name="T37" fmla="*/ 450 h 747"/>
                <a:gd name="T38" fmla="*/ 223 w 749"/>
                <a:gd name="T39" fmla="*/ 474 h 747"/>
                <a:gd name="T40" fmla="*/ 252 w 749"/>
                <a:gd name="T41" fmla="*/ 497 h 747"/>
                <a:gd name="T42" fmla="*/ 282 w 749"/>
                <a:gd name="T43" fmla="*/ 521 h 747"/>
                <a:gd name="T44" fmla="*/ 313 w 749"/>
                <a:gd name="T45" fmla="*/ 545 h 747"/>
                <a:gd name="T46" fmla="*/ 347 w 749"/>
                <a:gd name="T47" fmla="*/ 567 h 747"/>
                <a:gd name="T48" fmla="*/ 382 w 749"/>
                <a:gd name="T49" fmla="*/ 589 h 747"/>
                <a:gd name="T50" fmla="*/ 418 w 749"/>
                <a:gd name="T51" fmla="*/ 609 h 747"/>
                <a:gd name="T52" fmla="*/ 455 w 749"/>
                <a:gd name="T53" fmla="*/ 630 h 747"/>
                <a:gd name="T54" fmla="*/ 494 w 749"/>
                <a:gd name="T55" fmla="*/ 650 h 747"/>
                <a:gd name="T56" fmla="*/ 534 w 749"/>
                <a:gd name="T57" fmla="*/ 669 h 747"/>
                <a:gd name="T58" fmla="*/ 574 w 749"/>
                <a:gd name="T59" fmla="*/ 686 h 747"/>
                <a:gd name="T60" fmla="*/ 617 w 749"/>
                <a:gd name="T61" fmla="*/ 703 h 747"/>
                <a:gd name="T62" fmla="*/ 659 w 749"/>
                <a:gd name="T63" fmla="*/ 718 h 747"/>
                <a:gd name="T64" fmla="*/ 703 w 749"/>
                <a:gd name="T65" fmla="*/ 733 h 747"/>
                <a:gd name="T66" fmla="*/ 749 w 749"/>
                <a:gd name="T67"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6" name="Freeform 669"/>
            <p:cNvSpPr/>
            <p:nvPr/>
          </p:nvSpPr>
          <p:spPr bwMode="auto">
            <a:xfrm>
              <a:off x="5329" y="3096"/>
              <a:ext cx="518" cy="168"/>
            </a:xfrm>
            <a:custGeom>
              <a:avLst/>
              <a:gdLst>
                <a:gd name="T0" fmla="*/ 1037 w 1037"/>
                <a:gd name="T1" fmla="*/ 0 h 337"/>
                <a:gd name="T2" fmla="*/ 1037 w 1037"/>
                <a:gd name="T3" fmla="*/ 0 h 337"/>
                <a:gd name="T4" fmla="*/ 1028 w 1037"/>
                <a:gd name="T5" fmla="*/ 28 h 337"/>
                <a:gd name="T6" fmla="*/ 1016 w 1037"/>
                <a:gd name="T7" fmla="*/ 53 h 337"/>
                <a:gd name="T8" fmla="*/ 1003 w 1037"/>
                <a:gd name="T9" fmla="*/ 79 h 337"/>
                <a:gd name="T10" fmla="*/ 987 w 1037"/>
                <a:gd name="T11" fmla="*/ 102 h 337"/>
                <a:gd name="T12" fmla="*/ 970 w 1037"/>
                <a:gd name="T13" fmla="*/ 124 h 337"/>
                <a:gd name="T14" fmla="*/ 952 w 1037"/>
                <a:gd name="T15" fmla="*/ 146 h 337"/>
                <a:gd name="T16" fmla="*/ 931 w 1037"/>
                <a:gd name="T17" fmla="*/ 167 h 337"/>
                <a:gd name="T18" fmla="*/ 908 w 1037"/>
                <a:gd name="T19" fmla="*/ 187 h 337"/>
                <a:gd name="T20" fmla="*/ 884 w 1037"/>
                <a:gd name="T21" fmla="*/ 206 h 337"/>
                <a:gd name="T22" fmla="*/ 858 w 1037"/>
                <a:gd name="T23" fmla="*/ 223 h 337"/>
                <a:gd name="T24" fmla="*/ 829 w 1037"/>
                <a:gd name="T25" fmla="*/ 238 h 337"/>
                <a:gd name="T26" fmla="*/ 800 w 1037"/>
                <a:gd name="T27" fmla="*/ 254 h 337"/>
                <a:gd name="T28" fmla="*/ 770 w 1037"/>
                <a:gd name="T29" fmla="*/ 267 h 337"/>
                <a:gd name="T30" fmla="*/ 738 w 1037"/>
                <a:gd name="T31" fmla="*/ 281 h 337"/>
                <a:gd name="T32" fmla="*/ 705 w 1037"/>
                <a:gd name="T33" fmla="*/ 293 h 337"/>
                <a:gd name="T34" fmla="*/ 670 w 1037"/>
                <a:gd name="T35" fmla="*/ 301 h 337"/>
                <a:gd name="T36" fmla="*/ 634 w 1037"/>
                <a:gd name="T37" fmla="*/ 311 h 337"/>
                <a:gd name="T38" fmla="*/ 598 w 1037"/>
                <a:gd name="T39" fmla="*/ 318 h 337"/>
                <a:gd name="T40" fmla="*/ 559 w 1037"/>
                <a:gd name="T41" fmla="*/ 325 h 337"/>
                <a:gd name="T42" fmla="*/ 520 w 1037"/>
                <a:gd name="T43" fmla="*/ 330 h 337"/>
                <a:gd name="T44" fmla="*/ 481 w 1037"/>
                <a:gd name="T45" fmla="*/ 333 h 337"/>
                <a:gd name="T46" fmla="*/ 440 w 1037"/>
                <a:gd name="T47" fmla="*/ 335 h 337"/>
                <a:gd name="T48" fmla="*/ 400 w 1037"/>
                <a:gd name="T49" fmla="*/ 337 h 337"/>
                <a:gd name="T50" fmla="*/ 357 w 1037"/>
                <a:gd name="T51" fmla="*/ 335 h 337"/>
                <a:gd name="T52" fmla="*/ 315 w 1037"/>
                <a:gd name="T53" fmla="*/ 333 h 337"/>
                <a:gd name="T54" fmla="*/ 270 w 1037"/>
                <a:gd name="T55" fmla="*/ 330 h 337"/>
                <a:gd name="T56" fmla="*/ 226 w 1037"/>
                <a:gd name="T57" fmla="*/ 325 h 337"/>
                <a:gd name="T58" fmla="*/ 182 w 1037"/>
                <a:gd name="T59" fmla="*/ 320 h 337"/>
                <a:gd name="T60" fmla="*/ 136 w 1037"/>
                <a:gd name="T61" fmla="*/ 311 h 337"/>
                <a:gd name="T62" fmla="*/ 92 w 1037"/>
                <a:gd name="T63" fmla="*/ 303 h 337"/>
                <a:gd name="T64" fmla="*/ 46 w 1037"/>
                <a:gd name="T65" fmla="*/ 291 h 337"/>
                <a:gd name="T66" fmla="*/ 0 w 1037"/>
                <a:gd name="T67" fmla="*/ 27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7" name="Freeform 670"/>
            <p:cNvSpPr/>
            <p:nvPr/>
          </p:nvSpPr>
          <p:spPr bwMode="auto">
            <a:xfrm>
              <a:off x="4814" y="3138"/>
              <a:ext cx="448" cy="355"/>
            </a:xfrm>
            <a:custGeom>
              <a:avLst/>
              <a:gdLst>
                <a:gd name="T0" fmla="*/ 7 w 897"/>
                <a:gd name="T1" fmla="*/ 0 h 710"/>
                <a:gd name="T2" fmla="*/ 7 w 897"/>
                <a:gd name="T3" fmla="*/ 0 h 710"/>
                <a:gd name="T4" fmla="*/ 1 w 897"/>
                <a:gd name="T5" fmla="*/ 22 h 710"/>
                <a:gd name="T6" fmla="*/ 0 w 897"/>
                <a:gd name="T7" fmla="*/ 44 h 710"/>
                <a:gd name="T8" fmla="*/ 0 w 897"/>
                <a:gd name="T9" fmla="*/ 68 h 710"/>
                <a:gd name="T10" fmla="*/ 3 w 897"/>
                <a:gd name="T11" fmla="*/ 90 h 710"/>
                <a:gd name="T12" fmla="*/ 8 w 897"/>
                <a:gd name="T13" fmla="*/ 113 h 710"/>
                <a:gd name="T14" fmla="*/ 15 w 897"/>
                <a:gd name="T15" fmla="*/ 137 h 710"/>
                <a:gd name="T16" fmla="*/ 25 w 897"/>
                <a:gd name="T17" fmla="*/ 163 h 710"/>
                <a:gd name="T18" fmla="*/ 39 w 897"/>
                <a:gd name="T19" fmla="*/ 187 h 710"/>
                <a:gd name="T20" fmla="*/ 54 w 897"/>
                <a:gd name="T21" fmla="*/ 210 h 710"/>
                <a:gd name="T22" fmla="*/ 71 w 897"/>
                <a:gd name="T23" fmla="*/ 236 h 710"/>
                <a:gd name="T24" fmla="*/ 90 w 897"/>
                <a:gd name="T25" fmla="*/ 260 h 710"/>
                <a:gd name="T26" fmla="*/ 112 w 897"/>
                <a:gd name="T27" fmla="*/ 285 h 710"/>
                <a:gd name="T28" fmla="*/ 134 w 897"/>
                <a:gd name="T29" fmla="*/ 309 h 710"/>
                <a:gd name="T30" fmla="*/ 159 w 897"/>
                <a:gd name="T31" fmla="*/ 334 h 710"/>
                <a:gd name="T32" fmla="*/ 188 w 897"/>
                <a:gd name="T33" fmla="*/ 358 h 710"/>
                <a:gd name="T34" fmla="*/ 217 w 897"/>
                <a:gd name="T35" fmla="*/ 382 h 710"/>
                <a:gd name="T36" fmla="*/ 248 w 897"/>
                <a:gd name="T37" fmla="*/ 407 h 710"/>
                <a:gd name="T38" fmla="*/ 280 w 897"/>
                <a:gd name="T39" fmla="*/ 431 h 710"/>
                <a:gd name="T40" fmla="*/ 316 w 897"/>
                <a:gd name="T41" fmla="*/ 453 h 710"/>
                <a:gd name="T42" fmla="*/ 351 w 897"/>
                <a:gd name="T43" fmla="*/ 477 h 710"/>
                <a:gd name="T44" fmla="*/ 389 w 897"/>
                <a:gd name="T45" fmla="*/ 499 h 710"/>
                <a:gd name="T46" fmla="*/ 430 w 897"/>
                <a:gd name="T47" fmla="*/ 521 h 710"/>
                <a:gd name="T48" fmla="*/ 470 w 897"/>
                <a:gd name="T49" fmla="*/ 543 h 710"/>
                <a:gd name="T50" fmla="*/ 513 w 897"/>
                <a:gd name="T51" fmla="*/ 565 h 710"/>
                <a:gd name="T52" fmla="*/ 555 w 897"/>
                <a:gd name="T53" fmla="*/ 586 h 710"/>
                <a:gd name="T54" fmla="*/ 601 w 897"/>
                <a:gd name="T55" fmla="*/ 606 h 710"/>
                <a:gd name="T56" fmla="*/ 647 w 897"/>
                <a:gd name="T57" fmla="*/ 625 h 710"/>
                <a:gd name="T58" fmla="*/ 695 w 897"/>
                <a:gd name="T59" fmla="*/ 643 h 710"/>
                <a:gd name="T60" fmla="*/ 744 w 897"/>
                <a:gd name="T61" fmla="*/ 662 h 710"/>
                <a:gd name="T62" fmla="*/ 793 w 897"/>
                <a:gd name="T63" fmla="*/ 679 h 710"/>
                <a:gd name="T64" fmla="*/ 844 w 897"/>
                <a:gd name="T65" fmla="*/ 694 h 710"/>
                <a:gd name="T66" fmla="*/ 897 w 897"/>
                <a:gd name="T67"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8" name="Freeform 671"/>
            <p:cNvSpPr/>
            <p:nvPr/>
          </p:nvSpPr>
          <p:spPr bwMode="auto">
            <a:xfrm>
              <a:off x="5264" y="3427"/>
              <a:ext cx="566" cy="112"/>
            </a:xfrm>
            <a:custGeom>
              <a:avLst/>
              <a:gdLst>
                <a:gd name="T0" fmla="*/ 1132 w 1132"/>
                <a:gd name="T1" fmla="*/ 0 h 224"/>
                <a:gd name="T2" fmla="*/ 1132 w 1132"/>
                <a:gd name="T3" fmla="*/ 0 h 224"/>
                <a:gd name="T4" fmla="*/ 1125 w 1132"/>
                <a:gd name="T5" fmla="*/ 22 h 224"/>
                <a:gd name="T6" fmla="*/ 1115 w 1132"/>
                <a:gd name="T7" fmla="*/ 43 h 224"/>
                <a:gd name="T8" fmla="*/ 1103 w 1132"/>
                <a:gd name="T9" fmla="*/ 61 h 224"/>
                <a:gd name="T10" fmla="*/ 1087 w 1132"/>
                <a:gd name="T11" fmla="*/ 80 h 224"/>
                <a:gd name="T12" fmla="*/ 1070 w 1132"/>
                <a:gd name="T13" fmla="*/ 97 h 224"/>
                <a:gd name="T14" fmla="*/ 1050 w 1132"/>
                <a:gd name="T15" fmla="*/ 114 h 224"/>
                <a:gd name="T16" fmla="*/ 1030 w 1132"/>
                <a:gd name="T17" fmla="*/ 129 h 224"/>
                <a:gd name="T18" fmla="*/ 1006 w 1132"/>
                <a:gd name="T19" fmla="*/ 143 h 224"/>
                <a:gd name="T20" fmla="*/ 980 w 1132"/>
                <a:gd name="T21" fmla="*/ 155 h 224"/>
                <a:gd name="T22" fmla="*/ 953 w 1132"/>
                <a:gd name="T23" fmla="*/ 167 h 224"/>
                <a:gd name="T24" fmla="*/ 923 w 1132"/>
                <a:gd name="T25" fmla="*/ 179 h 224"/>
                <a:gd name="T26" fmla="*/ 892 w 1132"/>
                <a:gd name="T27" fmla="*/ 187 h 224"/>
                <a:gd name="T28" fmla="*/ 860 w 1132"/>
                <a:gd name="T29" fmla="*/ 196 h 224"/>
                <a:gd name="T30" fmla="*/ 824 w 1132"/>
                <a:gd name="T31" fmla="*/ 204 h 224"/>
                <a:gd name="T32" fmla="*/ 788 w 1132"/>
                <a:gd name="T33" fmla="*/ 209 h 224"/>
                <a:gd name="T34" fmla="*/ 751 w 1132"/>
                <a:gd name="T35" fmla="*/ 214 h 224"/>
                <a:gd name="T36" fmla="*/ 712 w 1132"/>
                <a:gd name="T37" fmla="*/ 219 h 224"/>
                <a:gd name="T38" fmla="*/ 671 w 1132"/>
                <a:gd name="T39" fmla="*/ 221 h 224"/>
                <a:gd name="T40" fmla="*/ 629 w 1132"/>
                <a:gd name="T41" fmla="*/ 223 h 224"/>
                <a:gd name="T42" fmla="*/ 586 w 1132"/>
                <a:gd name="T43" fmla="*/ 224 h 224"/>
                <a:gd name="T44" fmla="*/ 542 w 1132"/>
                <a:gd name="T45" fmla="*/ 223 h 224"/>
                <a:gd name="T46" fmla="*/ 498 w 1132"/>
                <a:gd name="T47" fmla="*/ 221 h 224"/>
                <a:gd name="T48" fmla="*/ 450 w 1132"/>
                <a:gd name="T49" fmla="*/ 218 h 224"/>
                <a:gd name="T50" fmla="*/ 405 w 1132"/>
                <a:gd name="T51" fmla="*/ 214 h 224"/>
                <a:gd name="T52" fmla="*/ 355 w 1132"/>
                <a:gd name="T53" fmla="*/ 207 h 224"/>
                <a:gd name="T54" fmla="*/ 306 w 1132"/>
                <a:gd name="T55" fmla="*/ 202 h 224"/>
                <a:gd name="T56" fmla="*/ 257 w 1132"/>
                <a:gd name="T57" fmla="*/ 194 h 224"/>
                <a:gd name="T58" fmla="*/ 207 w 1132"/>
                <a:gd name="T59" fmla="*/ 184 h 224"/>
                <a:gd name="T60" fmla="*/ 156 w 1132"/>
                <a:gd name="T61" fmla="*/ 173 h 224"/>
                <a:gd name="T62" fmla="*/ 106 w 1132"/>
                <a:gd name="T63" fmla="*/ 162 h 224"/>
                <a:gd name="T64" fmla="*/ 53 w 1132"/>
                <a:gd name="T65" fmla="*/ 150 h 224"/>
                <a:gd name="T66" fmla="*/ 0 w 1132"/>
                <a:gd name="T67" fmla="*/ 13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9" name="Freeform 672"/>
            <p:cNvSpPr/>
            <p:nvPr/>
          </p:nvSpPr>
          <p:spPr bwMode="auto">
            <a:xfrm>
              <a:off x="4867" y="3454"/>
              <a:ext cx="344" cy="225"/>
            </a:xfrm>
            <a:custGeom>
              <a:avLst/>
              <a:gdLst>
                <a:gd name="T0" fmla="*/ 4 w 688"/>
                <a:gd name="T1" fmla="*/ 0 h 450"/>
                <a:gd name="T2" fmla="*/ 4 w 688"/>
                <a:gd name="T3" fmla="*/ 0 h 450"/>
                <a:gd name="T4" fmla="*/ 2 w 688"/>
                <a:gd name="T5" fmla="*/ 11 h 450"/>
                <a:gd name="T6" fmla="*/ 0 w 688"/>
                <a:gd name="T7" fmla="*/ 25 h 450"/>
                <a:gd name="T8" fmla="*/ 2 w 688"/>
                <a:gd name="T9" fmla="*/ 39 h 450"/>
                <a:gd name="T10" fmla="*/ 5 w 688"/>
                <a:gd name="T11" fmla="*/ 51 h 450"/>
                <a:gd name="T12" fmla="*/ 10 w 688"/>
                <a:gd name="T13" fmla="*/ 66 h 450"/>
                <a:gd name="T14" fmla="*/ 17 w 688"/>
                <a:gd name="T15" fmla="*/ 79 h 450"/>
                <a:gd name="T16" fmla="*/ 26 w 688"/>
                <a:gd name="T17" fmla="*/ 93 h 450"/>
                <a:gd name="T18" fmla="*/ 36 w 688"/>
                <a:gd name="T19" fmla="*/ 108 h 450"/>
                <a:gd name="T20" fmla="*/ 48 w 688"/>
                <a:gd name="T21" fmla="*/ 122 h 450"/>
                <a:gd name="T22" fmla="*/ 61 w 688"/>
                <a:gd name="T23" fmla="*/ 137 h 450"/>
                <a:gd name="T24" fmla="*/ 94 w 688"/>
                <a:gd name="T25" fmla="*/ 168 h 450"/>
                <a:gd name="T26" fmla="*/ 133 w 688"/>
                <a:gd name="T27" fmla="*/ 198 h 450"/>
                <a:gd name="T28" fmla="*/ 175 w 688"/>
                <a:gd name="T29" fmla="*/ 229 h 450"/>
                <a:gd name="T30" fmla="*/ 224 w 688"/>
                <a:gd name="T31" fmla="*/ 259 h 450"/>
                <a:gd name="T32" fmla="*/ 279 w 688"/>
                <a:gd name="T33" fmla="*/ 288 h 450"/>
                <a:gd name="T34" fmla="*/ 338 w 688"/>
                <a:gd name="T35" fmla="*/ 319 h 450"/>
                <a:gd name="T36" fmla="*/ 401 w 688"/>
                <a:gd name="T37" fmla="*/ 348 h 450"/>
                <a:gd name="T38" fmla="*/ 467 w 688"/>
                <a:gd name="T39" fmla="*/ 375 h 450"/>
                <a:gd name="T40" fmla="*/ 537 w 688"/>
                <a:gd name="T41" fmla="*/ 400 h 450"/>
                <a:gd name="T42" fmla="*/ 612 w 688"/>
                <a:gd name="T43" fmla="*/ 426 h 450"/>
                <a:gd name="T44" fmla="*/ 688 w 688"/>
                <a:gd name="T4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0" name="Freeform 673"/>
            <p:cNvSpPr/>
            <p:nvPr/>
          </p:nvSpPr>
          <p:spPr bwMode="auto">
            <a:xfrm>
              <a:off x="5208" y="3678"/>
              <a:ext cx="353" cy="54"/>
            </a:xfrm>
            <a:custGeom>
              <a:avLst/>
              <a:gdLst>
                <a:gd name="T0" fmla="*/ 707 w 707"/>
                <a:gd name="T1" fmla="*/ 73 h 107"/>
                <a:gd name="T2" fmla="*/ 707 w 707"/>
                <a:gd name="T3" fmla="*/ 73 h 107"/>
                <a:gd name="T4" fmla="*/ 705 w 707"/>
                <a:gd name="T5" fmla="*/ 78 h 107"/>
                <a:gd name="T6" fmla="*/ 700 w 707"/>
                <a:gd name="T7" fmla="*/ 83 h 107"/>
                <a:gd name="T8" fmla="*/ 695 w 707"/>
                <a:gd name="T9" fmla="*/ 88 h 107"/>
                <a:gd name="T10" fmla="*/ 686 w 707"/>
                <a:gd name="T11" fmla="*/ 93 h 107"/>
                <a:gd name="T12" fmla="*/ 678 w 707"/>
                <a:gd name="T13" fmla="*/ 97 h 107"/>
                <a:gd name="T14" fmla="*/ 668 w 707"/>
                <a:gd name="T15" fmla="*/ 100 h 107"/>
                <a:gd name="T16" fmla="*/ 642 w 707"/>
                <a:gd name="T17" fmla="*/ 104 h 107"/>
                <a:gd name="T18" fmla="*/ 610 w 707"/>
                <a:gd name="T19" fmla="*/ 107 h 107"/>
                <a:gd name="T20" fmla="*/ 574 w 707"/>
                <a:gd name="T21" fmla="*/ 107 h 107"/>
                <a:gd name="T22" fmla="*/ 532 w 707"/>
                <a:gd name="T23" fmla="*/ 105 h 107"/>
                <a:gd name="T24" fmla="*/ 486 w 707"/>
                <a:gd name="T25" fmla="*/ 100 h 107"/>
                <a:gd name="T26" fmla="*/ 437 w 707"/>
                <a:gd name="T27" fmla="*/ 95 h 107"/>
                <a:gd name="T28" fmla="*/ 382 w 707"/>
                <a:gd name="T29" fmla="*/ 87 h 107"/>
                <a:gd name="T30" fmla="*/ 326 w 707"/>
                <a:gd name="T31" fmla="*/ 76 h 107"/>
                <a:gd name="T32" fmla="*/ 265 w 707"/>
                <a:gd name="T33" fmla="*/ 66 h 107"/>
                <a:gd name="T34" fmla="*/ 202 w 707"/>
                <a:gd name="T35" fmla="*/ 51 h 107"/>
                <a:gd name="T36" fmla="*/ 136 w 707"/>
                <a:gd name="T37" fmla="*/ 36 h 107"/>
                <a:gd name="T38" fmla="*/ 70 w 707"/>
                <a:gd name="T39" fmla="*/ 19 h 107"/>
                <a:gd name="T40" fmla="*/ 0 w 707"/>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1" name="Line 674"/>
            <p:cNvSpPr>
              <a:spLocks noChangeShapeType="1"/>
            </p:cNvSpPr>
            <p:nvPr/>
          </p:nvSpPr>
          <p:spPr bwMode="auto">
            <a:xfrm flipH="1">
              <a:off x="5195" y="2724"/>
              <a:ext cx="294" cy="1030"/>
            </a:xfrm>
            <a:prstGeom prst="line">
              <a:avLst/>
            </a:prstGeom>
            <a:noFill/>
            <a:ln w="28575">
              <a:solidFill>
                <a:srgbClr val="FFF6E7"/>
              </a:solidFill>
              <a:round/>
            </a:ln>
            <a:extLst>
              <a:ext uri="{909E8E84-426E-40DD-AFC4-6F175D3DCCD1}">
                <a14:hiddenFill xmlns:a14="http://schemas.microsoft.com/office/drawing/2010/main">
                  <a:noFill/>
                </a14:hiddenFill>
              </a:ext>
            </a:extLst>
          </p:spPr>
          <p:txBody>
            <a:bodyPr/>
            <a:lstStyle/>
            <a:p>
              <a:endParaRPr lang="zh-CN" altLang="en-US" sz="1400">
                <a:solidFill>
                  <a:schemeClr val="tx1">
                    <a:lumMod val="50000"/>
                    <a:lumOff val="50000"/>
                  </a:schemeClr>
                </a:solidFill>
              </a:endParaRPr>
            </a:p>
          </p:txBody>
        </p:sp>
        <p:sp>
          <p:nvSpPr>
            <p:cNvPr id="62" name="Freeform 675"/>
            <p:cNvSpPr/>
            <p:nvPr/>
          </p:nvSpPr>
          <p:spPr bwMode="auto">
            <a:xfrm>
              <a:off x="4807" y="2702"/>
              <a:ext cx="1059" cy="1066"/>
            </a:xfrm>
            <a:custGeom>
              <a:avLst/>
              <a:gdLst>
                <a:gd name="T0" fmla="*/ 2059 w 2117"/>
                <a:gd name="T1" fmla="*/ 1410 h 2132"/>
                <a:gd name="T2" fmla="*/ 1996 w 2117"/>
                <a:gd name="T3" fmla="*/ 1558 h 2132"/>
                <a:gd name="T4" fmla="*/ 1913 w 2117"/>
                <a:gd name="T5" fmla="*/ 1692 h 2132"/>
                <a:gd name="T6" fmla="*/ 1813 w 2117"/>
                <a:gd name="T7" fmla="*/ 1811 h 2132"/>
                <a:gd name="T8" fmla="*/ 1699 w 2117"/>
                <a:gd name="T9" fmla="*/ 1913 h 2132"/>
                <a:gd name="T10" fmla="*/ 1572 w 2117"/>
                <a:gd name="T11" fmla="*/ 1998 h 2132"/>
                <a:gd name="T12" fmla="*/ 1432 w 2117"/>
                <a:gd name="T13" fmla="*/ 2062 h 2132"/>
                <a:gd name="T14" fmla="*/ 1286 w 2117"/>
                <a:gd name="T15" fmla="*/ 2107 h 2132"/>
                <a:gd name="T16" fmla="*/ 1133 w 2117"/>
                <a:gd name="T17" fmla="*/ 2130 h 2132"/>
                <a:gd name="T18" fmla="*/ 977 w 2117"/>
                <a:gd name="T19" fmla="*/ 2130 h 2132"/>
                <a:gd name="T20" fmla="*/ 819 w 2117"/>
                <a:gd name="T21" fmla="*/ 2107 h 2132"/>
                <a:gd name="T22" fmla="*/ 714 w 2117"/>
                <a:gd name="T23" fmla="*/ 2076 h 2132"/>
                <a:gd name="T24" fmla="*/ 568 w 2117"/>
                <a:gd name="T25" fmla="*/ 2013 h 2132"/>
                <a:gd name="T26" fmla="*/ 433 w 2117"/>
                <a:gd name="T27" fmla="*/ 1930 h 2132"/>
                <a:gd name="T28" fmla="*/ 316 w 2117"/>
                <a:gd name="T29" fmla="*/ 1830 h 2132"/>
                <a:gd name="T30" fmla="*/ 216 w 2117"/>
                <a:gd name="T31" fmla="*/ 1714 h 2132"/>
                <a:gd name="T32" fmla="*/ 133 w 2117"/>
                <a:gd name="T33" fmla="*/ 1587 h 2132"/>
                <a:gd name="T34" fmla="*/ 68 w 2117"/>
                <a:gd name="T35" fmla="*/ 1448 h 2132"/>
                <a:gd name="T36" fmla="*/ 24 w 2117"/>
                <a:gd name="T37" fmla="*/ 1300 h 2132"/>
                <a:gd name="T38" fmla="*/ 2 w 2117"/>
                <a:gd name="T39" fmla="*/ 1147 h 2132"/>
                <a:gd name="T40" fmla="*/ 4 w 2117"/>
                <a:gd name="T41" fmla="*/ 989 h 2132"/>
                <a:gd name="T42" fmla="*/ 27 w 2117"/>
                <a:gd name="T43" fmla="*/ 829 h 2132"/>
                <a:gd name="T44" fmla="*/ 58 w 2117"/>
                <a:gd name="T45" fmla="*/ 724 h 2132"/>
                <a:gd name="T46" fmla="*/ 121 w 2117"/>
                <a:gd name="T47" fmla="*/ 576 h 2132"/>
                <a:gd name="T48" fmla="*/ 204 w 2117"/>
                <a:gd name="T49" fmla="*/ 442 h 2132"/>
                <a:gd name="T50" fmla="*/ 304 w 2117"/>
                <a:gd name="T51" fmla="*/ 323 h 2132"/>
                <a:gd name="T52" fmla="*/ 418 w 2117"/>
                <a:gd name="T53" fmla="*/ 219 h 2132"/>
                <a:gd name="T54" fmla="*/ 547 w 2117"/>
                <a:gd name="T55" fmla="*/ 136 h 2132"/>
                <a:gd name="T56" fmla="*/ 685 w 2117"/>
                <a:gd name="T57" fmla="*/ 72 h 2132"/>
                <a:gd name="T58" fmla="*/ 831 w 2117"/>
                <a:gd name="T59" fmla="*/ 26 h 2132"/>
                <a:gd name="T60" fmla="*/ 984 w 2117"/>
                <a:gd name="T61" fmla="*/ 4 h 2132"/>
                <a:gd name="T62" fmla="*/ 1140 w 2117"/>
                <a:gd name="T63" fmla="*/ 4 h 2132"/>
                <a:gd name="T64" fmla="*/ 1300 w 2117"/>
                <a:gd name="T65" fmla="*/ 27 h 2132"/>
                <a:gd name="T66" fmla="*/ 1403 w 2117"/>
                <a:gd name="T67" fmla="*/ 56 h 2132"/>
                <a:gd name="T68" fmla="*/ 1551 w 2117"/>
                <a:gd name="T69" fmla="*/ 121 h 2132"/>
                <a:gd name="T70" fmla="*/ 1684 w 2117"/>
                <a:gd name="T71" fmla="*/ 202 h 2132"/>
                <a:gd name="T72" fmla="*/ 1801 w 2117"/>
                <a:gd name="T73" fmla="*/ 303 h 2132"/>
                <a:gd name="T74" fmla="*/ 1903 w 2117"/>
                <a:gd name="T75" fmla="*/ 418 h 2132"/>
                <a:gd name="T76" fmla="*/ 1984 w 2117"/>
                <a:gd name="T77" fmla="*/ 547 h 2132"/>
                <a:gd name="T78" fmla="*/ 2049 w 2117"/>
                <a:gd name="T79" fmla="*/ 685 h 2132"/>
                <a:gd name="T80" fmla="*/ 2093 w 2117"/>
                <a:gd name="T81" fmla="*/ 833 h 2132"/>
                <a:gd name="T82" fmla="*/ 2115 w 2117"/>
                <a:gd name="T83" fmla="*/ 987 h 2132"/>
                <a:gd name="T84" fmla="*/ 2114 w 2117"/>
                <a:gd name="T85" fmla="*/ 1145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lnTo>
                    <a:pt x="2076" y="1357"/>
                  </a:lnTo>
                  <a:close/>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3" name="Freeform 676"/>
            <p:cNvSpPr/>
            <p:nvPr/>
          </p:nvSpPr>
          <p:spPr bwMode="auto">
            <a:xfrm>
              <a:off x="4810" y="2703"/>
              <a:ext cx="1059" cy="1066"/>
            </a:xfrm>
            <a:custGeom>
              <a:avLst/>
              <a:gdLst>
                <a:gd name="T0" fmla="*/ 2059 w 2117"/>
                <a:gd name="T1" fmla="*/ 1408 h 2132"/>
                <a:gd name="T2" fmla="*/ 1996 w 2117"/>
                <a:gd name="T3" fmla="*/ 1558 h 2132"/>
                <a:gd name="T4" fmla="*/ 1913 w 2117"/>
                <a:gd name="T5" fmla="*/ 1692 h 2132"/>
                <a:gd name="T6" fmla="*/ 1813 w 2117"/>
                <a:gd name="T7" fmla="*/ 1811 h 2132"/>
                <a:gd name="T8" fmla="*/ 1699 w 2117"/>
                <a:gd name="T9" fmla="*/ 1913 h 2132"/>
                <a:gd name="T10" fmla="*/ 1570 w 2117"/>
                <a:gd name="T11" fmla="*/ 1998 h 2132"/>
                <a:gd name="T12" fmla="*/ 1432 w 2117"/>
                <a:gd name="T13" fmla="*/ 2062 h 2132"/>
                <a:gd name="T14" fmla="*/ 1286 w 2117"/>
                <a:gd name="T15" fmla="*/ 2106 h 2132"/>
                <a:gd name="T16" fmla="*/ 1133 w 2117"/>
                <a:gd name="T17" fmla="*/ 2130 h 2132"/>
                <a:gd name="T18" fmla="*/ 977 w 2117"/>
                <a:gd name="T19" fmla="*/ 2130 h 2132"/>
                <a:gd name="T20" fmla="*/ 819 w 2117"/>
                <a:gd name="T21" fmla="*/ 2105 h 2132"/>
                <a:gd name="T22" fmla="*/ 714 w 2117"/>
                <a:gd name="T23" fmla="*/ 2076 h 2132"/>
                <a:gd name="T24" fmla="*/ 566 w 2117"/>
                <a:gd name="T25" fmla="*/ 2013 h 2132"/>
                <a:gd name="T26" fmla="*/ 433 w 2117"/>
                <a:gd name="T27" fmla="*/ 1930 h 2132"/>
                <a:gd name="T28" fmla="*/ 316 w 2117"/>
                <a:gd name="T29" fmla="*/ 1829 h 2132"/>
                <a:gd name="T30" fmla="*/ 216 w 2117"/>
                <a:gd name="T31" fmla="*/ 1714 h 2132"/>
                <a:gd name="T32" fmla="*/ 133 w 2117"/>
                <a:gd name="T33" fmla="*/ 1587 h 2132"/>
                <a:gd name="T34" fmla="*/ 68 w 2117"/>
                <a:gd name="T35" fmla="*/ 1447 h 2132"/>
                <a:gd name="T36" fmla="*/ 24 w 2117"/>
                <a:gd name="T37" fmla="*/ 1299 h 2132"/>
                <a:gd name="T38" fmla="*/ 2 w 2117"/>
                <a:gd name="T39" fmla="*/ 1147 h 2132"/>
                <a:gd name="T40" fmla="*/ 3 w 2117"/>
                <a:gd name="T41" fmla="*/ 989 h 2132"/>
                <a:gd name="T42" fmla="*/ 27 w 2117"/>
                <a:gd name="T43" fmla="*/ 829 h 2132"/>
                <a:gd name="T44" fmla="*/ 58 w 2117"/>
                <a:gd name="T45" fmla="*/ 724 h 2132"/>
                <a:gd name="T46" fmla="*/ 121 w 2117"/>
                <a:gd name="T47" fmla="*/ 574 h 2132"/>
                <a:gd name="T48" fmla="*/ 204 w 2117"/>
                <a:gd name="T49" fmla="*/ 440 h 2132"/>
                <a:gd name="T50" fmla="*/ 304 w 2117"/>
                <a:gd name="T51" fmla="*/ 321 h 2132"/>
                <a:gd name="T52" fmla="*/ 418 w 2117"/>
                <a:gd name="T53" fmla="*/ 219 h 2132"/>
                <a:gd name="T54" fmla="*/ 547 w 2117"/>
                <a:gd name="T55" fmla="*/ 136 h 2132"/>
                <a:gd name="T56" fmla="*/ 685 w 2117"/>
                <a:gd name="T57" fmla="*/ 70 h 2132"/>
                <a:gd name="T58" fmla="*/ 831 w 2117"/>
                <a:gd name="T59" fmla="*/ 25 h 2132"/>
                <a:gd name="T60" fmla="*/ 984 w 2117"/>
                <a:gd name="T61" fmla="*/ 3 h 2132"/>
                <a:gd name="T62" fmla="*/ 1140 w 2117"/>
                <a:gd name="T63" fmla="*/ 3 h 2132"/>
                <a:gd name="T64" fmla="*/ 1298 w 2117"/>
                <a:gd name="T65" fmla="*/ 27 h 2132"/>
                <a:gd name="T66" fmla="*/ 1403 w 2117"/>
                <a:gd name="T67" fmla="*/ 56 h 2132"/>
                <a:gd name="T68" fmla="*/ 1551 w 2117"/>
                <a:gd name="T69" fmla="*/ 119 h 2132"/>
                <a:gd name="T70" fmla="*/ 1684 w 2117"/>
                <a:gd name="T71" fmla="*/ 202 h 2132"/>
                <a:gd name="T72" fmla="*/ 1801 w 2117"/>
                <a:gd name="T73" fmla="*/ 302 h 2132"/>
                <a:gd name="T74" fmla="*/ 1901 w 2117"/>
                <a:gd name="T75" fmla="*/ 418 h 2132"/>
                <a:gd name="T76" fmla="*/ 1984 w 2117"/>
                <a:gd name="T77" fmla="*/ 547 h 2132"/>
                <a:gd name="T78" fmla="*/ 2049 w 2117"/>
                <a:gd name="T79" fmla="*/ 684 h 2132"/>
                <a:gd name="T80" fmla="*/ 2093 w 2117"/>
                <a:gd name="T81" fmla="*/ 832 h 2132"/>
                <a:gd name="T82" fmla="*/ 2115 w 2117"/>
                <a:gd name="T83" fmla="*/ 987 h 2132"/>
                <a:gd name="T84" fmla="*/ 2113 w 2117"/>
                <a:gd name="T85" fmla="*/ 1143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lnTo>
                    <a:pt x="2076" y="1357"/>
                  </a:lnTo>
                  <a:close/>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4" name="Freeform 677"/>
            <p:cNvSpPr/>
            <p:nvPr/>
          </p:nvSpPr>
          <p:spPr bwMode="auto">
            <a:xfrm>
              <a:off x="4867" y="2805"/>
              <a:ext cx="804" cy="663"/>
            </a:xfrm>
            <a:custGeom>
              <a:avLst/>
              <a:gdLst>
                <a:gd name="T0" fmla="*/ 0 w 1609"/>
                <a:gd name="T1" fmla="*/ 1326 h 1326"/>
                <a:gd name="T2" fmla="*/ 0 w 1609"/>
                <a:gd name="T3" fmla="*/ 1326 h 1326"/>
                <a:gd name="T4" fmla="*/ 26 w 1609"/>
                <a:gd name="T5" fmla="*/ 1243 h 1326"/>
                <a:gd name="T6" fmla="*/ 53 w 1609"/>
                <a:gd name="T7" fmla="*/ 1162 h 1326"/>
                <a:gd name="T8" fmla="*/ 83 w 1609"/>
                <a:gd name="T9" fmla="*/ 1082 h 1326"/>
                <a:gd name="T10" fmla="*/ 116 w 1609"/>
                <a:gd name="T11" fmla="*/ 1005 h 1326"/>
                <a:gd name="T12" fmla="*/ 151 w 1609"/>
                <a:gd name="T13" fmla="*/ 931 h 1326"/>
                <a:gd name="T14" fmla="*/ 189 w 1609"/>
                <a:gd name="T15" fmla="*/ 858 h 1326"/>
                <a:gd name="T16" fmla="*/ 228 w 1609"/>
                <a:gd name="T17" fmla="*/ 786 h 1326"/>
                <a:gd name="T18" fmla="*/ 269 w 1609"/>
                <a:gd name="T19" fmla="*/ 718 h 1326"/>
                <a:gd name="T20" fmla="*/ 311 w 1609"/>
                <a:gd name="T21" fmla="*/ 654 h 1326"/>
                <a:gd name="T22" fmla="*/ 357 w 1609"/>
                <a:gd name="T23" fmla="*/ 591 h 1326"/>
                <a:gd name="T24" fmla="*/ 403 w 1609"/>
                <a:gd name="T25" fmla="*/ 531 h 1326"/>
                <a:gd name="T26" fmla="*/ 452 w 1609"/>
                <a:gd name="T27" fmla="*/ 474 h 1326"/>
                <a:gd name="T28" fmla="*/ 501 w 1609"/>
                <a:gd name="T29" fmla="*/ 419 h 1326"/>
                <a:gd name="T30" fmla="*/ 552 w 1609"/>
                <a:gd name="T31" fmla="*/ 367 h 1326"/>
                <a:gd name="T32" fmla="*/ 605 w 1609"/>
                <a:gd name="T33" fmla="*/ 319 h 1326"/>
                <a:gd name="T34" fmla="*/ 658 w 1609"/>
                <a:gd name="T35" fmla="*/ 273 h 1326"/>
                <a:gd name="T36" fmla="*/ 714 w 1609"/>
                <a:gd name="T37" fmla="*/ 231 h 1326"/>
                <a:gd name="T38" fmla="*/ 768 w 1609"/>
                <a:gd name="T39" fmla="*/ 192 h 1326"/>
                <a:gd name="T40" fmla="*/ 826 w 1609"/>
                <a:gd name="T41" fmla="*/ 156 h 1326"/>
                <a:gd name="T42" fmla="*/ 884 w 1609"/>
                <a:gd name="T43" fmla="*/ 124 h 1326"/>
                <a:gd name="T44" fmla="*/ 941 w 1609"/>
                <a:gd name="T45" fmla="*/ 97 h 1326"/>
                <a:gd name="T46" fmla="*/ 1001 w 1609"/>
                <a:gd name="T47" fmla="*/ 71 h 1326"/>
                <a:gd name="T48" fmla="*/ 1060 w 1609"/>
                <a:gd name="T49" fmla="*/ 49 h 1326"/>
                <a:gd name="T50" fmla="*/ 1120 w 1609"/>
                <a:gd name="T51" fmla="*/ 32 h 1326"/>
                <a:gd name="T52" fmla="*/ 1181 w 1609"/>
                <a:gd name="T53" fmla="*/ 17 h 1326"/>
                <a:gd name="T54" fmla="*/ 1242 w 1609"/>
                <a:gd name="T55" fmla="*/ 8 h 1326"/>
                <a:gd name="T56" fmla="*/ 1303 w 1609"/>
                <a:gd name="T57" fmla="*/ 1 h 1326"/>
                <a:gd name="T58" fmla="*/ 1334 w 1609"/>
                <a:gd name="T59" fmla="*/ 0 h 1326"/>
                <a:gd name="T60" fmla="*/ 1364 w 1609"/>
                <a:gd name="T61" fmla="*/ 0 h 1326"/>
                <a:gd name="T62" fmla="*/ 1395 w 1609"/>
                <a:gd name="T63" fmla="*/ 0 h 1326"/>
                <a:gd name="T64" fmla="*/ 1425 w 1609"/>
                <a:gd name="T65" fmla="*/ 1 h 1326"/>
                <a:gd name="T66" fmla="*/ 1456 w 1609"/>
                <a:gd name="T67" fmla="*/ 5 h 1326"/>
                <a:gd name="T68" fmla="*/ 1487 w 1609"/>
                <a:gd name="T69" fmla="*/ 8 h 1326"/>
                <a:gd name="T70" fmla="*/ 1517 w 1609"/>
                <a:gd name="T71" fmla="*/ 13 h 1326"/>
                <a:gd name="T72" fmla="*/ 1548 w 1609"/>
                <a:gd name="T73" fmla="*/ 18 h 1326"/>
                <a:gd name="T74" fmla="*/ 1578 w 1609"/>
                <a:gd name="T75" fmla="*/ 25 h 1326"/>
                <a:gd name="T76" fmla="*/ 1609 w 1609"/>
                <a:gd name="T77" fmla="*/ 34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5" name="Freeform 678"/>
            <p:cNvSpPr/>
            <p:nvPr/>
          </p:nvSpPr>
          <p:spPr bwMode="auto">
            <a:xfrm>
              <a:off x="5277" y="2707"/>
              <a:ext cx="408" cy="964"/>
            </a:xfrm>
            <a:custGeom>
              <a:avLst/>
              <a:gdLst>
                <a:gd name="T0" fmla="*/ 730 w 817"/>
                <a:gd name="T1" fmla="*/ 1928 h 1928"/>
                <a:gd name="T2" fmla="*/ 730 w 817"/>
                <a:gd name="T3" fmla="*/ 1928 h 1928"/>
                <a:gd name="T4" fmla="*/ 752 w 817"/>
                <a:gd name="T5" fmla="*/ 1845 h 1928"/>
                <a:gd name="T6" fmla="*/ 771 w 817"/>
                <a:gd name="T7" fmla="*/ 1762 h 1928"/>
                <a:gd name="T8" fmla="*/ 786 w 817"/>
                <a:gd name="T9" fmla="*/ 1680 h 1928"/>
                <a:gd name="T10" fmla="*/ 800 w 817"/>
                <a:gd name="T11" fmla="*/ 1599 h 1928"/>
                <a:gd name="T12" fmla="*/ 808 w 817"/>
                <a:gd name="T13" fmla="*/ 1517 h 1928"/>
                <a:gd name="T14" fmla="*/ 813 w 817"/>
                <a:gd name="T15" fmla="*/ 1436 h 1928"/>
                <a:gd name="T16" fmla="*/ 817 w 817"/>
                <a:gd name="T17" fmla="*/ 1358 h 1928"/>
                <a:gd name="T18" fmla="*/ 815 w 817"/>
                <a:gd name="T19" fmla="*/ 1278 h 1928"/>
                <a:gd name="T20" fmla="*/ 812 w 817"/>
                <a:gd name="T21" fmla="*/ 1201 h 1928"/>
                <a:gd name="T22" fmla="*/ 805 w 817"/>
                <a:gd name="T23" fmla="*/ 1125 h 1928"/>
                <a:gd name="T24" fmla="*/ 796 w 817"/>
                <a:gd name="T25" fmla="*/ 1050 h 1928"/>
                <a:gd name="T26" fmla="*/ 783 w 817"/>
                <a:gd name="T27" fmla="*/ 977 h 1928"/>
                <a:gd name="T28" fmla="*/ 768 w 817"/>
                <a:gd name="T29" fmla="*/ 906 h 1928"/>
                <a:gd name="T30" fmla="*/ 751 w 817"/>
                <a:gd name="T31" fmla="*/ 836 h 1928"/>
                <a:gd name="T32" fmla="*/ 729 w 817"/>
                <a:gd name="T33" fmla="*/ 767 h 1928"/>
                <a:gd name="T34" fmla="*/ 706 w 817"/>
                <a:gd name="T35" fmla="*/ 702 h 1928"/>
                <a:gd name="T36" fmla="*/ 679 w 817"/>
                <a:gd name="T37" fmla="*/ 637 h 1928"/>
                <a:gd name="T38" fmla="*/ 650 w 817"/>
                <a:gd name="T39" fmla="*/ 575 h 1928"/>
                <a:gd name="T40" fmla="*/ 620 w 817"/>
                <a:gd name="T41" fmla="*/ 515 h 1928"/>
                <a:gd name="T42" fmla="*/ 586 w 817"/>
                <a:gd name="T43" fmla="*/ 457 h 1928"/>
                <a:gd name="T44" fmla="*/ 548 w 817"/>
                <a:gd name="T45" fmla="*/ 403 h 1928"/>
                <a:gd name="T46" fmla="*/ 511 w 817"/>
                <a:gd name="T47" fmla="*/ 352 h 1928"/>
                <a:gd name="T48" fmla="*/ 469 w 817"/>
                <a:gd name="T49" fmla="*/ 301 h 1928"/>
                <a:gd name="T50" fmla="*/ 426 w 817"/>
                <a:gd name="T51" fmla="*/ 255 h 1928"/>
                <a:gd name="T52" fmla="*/ 380 w 817"/>
                <a:gd name="T53" fmla="*/ 211 h 1928"/>
                <a:gd name="T54" fmla="*/ 333 w 817"/>
                <a:gd name="T55" fmla="*/ 172 h 1928"/>
                <a:gd name="T56" fmla="*/ 282 w 817"/>
                <a:gd name="T57" fmla="*/ 135 h 1928"/>
                <a:gd name="T58" fmla="*/ 229 w 817"/>
                <a:gd name="T59" fmla="*/ 101 h 1928"/>
                <a:gd name="T60" fmla="*/ 175 w 817"/>
                <a:gd name="T61" fmla="*/ 70 h 1928"/>
                <a:gd name="T62" fmla="*/ 147 w 817"/>
                <a:gd name="T63" fmla="*/ 56 h 1928"/>
                <a:gd name="T64" fmla="*/ 119 w 817"/>
                <a:gd name="T65" fmla="*/ 43 h 1928"/>
                <a:gd name="T66" fmla="*/ 90 w 817"/>
                <a:gd name="T67" fmla="*/ 31 h 1928"/>
                <a:gd name="T68" fmla="*/ 61 w 817"/>
                <a:gd name="T69" fmla="*/ 19 h 1928"/>
                <a:gd name="T70" fmla="*/ 30 w 817"/>
                <a:gd name="T71" fmla="*/ 9 h 1928"/>
                <a:gd name="T72" fmla="*/ 0 w 817"/>
                <a:gd name="T73" fmla="*/ 0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grpSp>
      <p:grpSp>
        <p:nvGrpSpPr>
          <p:cNvPr id="70" name="Group 182"/>
          <p:cNvGrpSpPr/>
          <p:nvPr/>
        </p:nvGrpSpPr>
        <p:grpSpPr>
          <a:xfrm flipH="1">
            <a:off x="7565261" y="4749920"/>
            <a:ext cx="763353" cy="793829"/>
            <a:chOff x="3244" y="3940"/>
            <a:chExt cx="1007" cy="1047"/>
          </a:xfrm>
          <a:solidFill>
            <a:srgbClr val="FFF6E7"/>
          </a:solidFill>
        </p:grpSpPr>
        <p:sp>
          <p:nvSpPr>
            <p:cNvPr id="71" name="Freeform 179"/>
            <p:cNvSpPr/>
            <p:nvPr/>
          </p:nvSpPr>
          <p:spPr bwMode="auto">
            <a:xfrm>
              <a:off x="3244" y="3940"/>
              <a:ext cx="614" cy="614"/>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grp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2" name="Freeform 181"/>
            <p:cNvSpPr/>
            <p:nvPr/>
          </p:nvSpPr>
          <p:spPr bwMode="auto">
            <a:xfrm>
              <a:off x="3631" y="4365"/>
              <a:ext cx="620" cy="622"/>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grp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3" name="Freeform 178"/>
            <p:cNvSpPr/>
            <p:nvPr/>
          </p:nvSpPr>
          <p:spPr bwMode="auto">
            <a:xfrm>
              <a:off x="3483" y="4179"/>
              <a:ext cx="136" cy="138"/>
            </a:xfrm>
            <a:custGeom>
              <a:avLst/>
              <a:gdLst>
                <a:gd name="T0" fmla="*/ 962 w 2177"/>
                <a:gd name="T1" fmla="*/ 6 h 2202"/>
                <a:gd name="T2" fmla="*/ 834 w 2177"/>
                <a:gd name="T3" fmla="*/ 26 h 2202"/>
                <a:gd name="T4" fmla="*/ 712 w 2177"/>
                <a:gd name="T5" fmla="*/ 61 h 2202"/>
                <a:gd name="T6" fmla="*/ 596 w 2177"/>
                <a:gd name="T7" fmla="*/ 112 h 2202"/>
                <a:gd name="T8" fmla="*/ 485 w 2177"/>
                <a:gd name="T9" fmla="*/ 179 h 2202"/>
                <a:gd name="T10" fmla="*/ 380 w 2177"/>
                <a:gd name="T11" fmla="*/ 262 h 2202"/>
                <a:gd name="T12" fmla="*/ 280 w 2177"/>
                <a:gd name="T13" fmla="*/ 360 h 2202"/>
                <a:gd name="T14" fmla="*/ 194 w 2177"/>
                <a:gd name="T15" fmla="*/ 464 h 2202"/>
                <a:gd name="T16" fmla="*/ 124 w 2177"/>
                <a:gd name="T17" fmla="*/ 573 h 2202"/>
                <a:gd name="T18" fmla="*/ 69 w 2177"/>
                <a:gd name="T19" fmla="*/ 689 h 2202"/>
                <a:gd name="T20" fmla="*/ 31 w 2177"/>
                <a:gd name="T21" fmla="*/ 810 h 2202"/>
                <a:gd name="T22" fmla="*/ 8 w 2177"/>
                <a:gd name="T23" fmla="*/ 936 h 2202"/>
                <a:gd name="T24" fmla="*/ 0 w 2177"/>
                <a:gd name="T25" fmla="*/ 1069 h 2202"/>
                <a:gd name="T26" fmla="*/ 8 w 2177"/>
                <a:gd name="T27" fmla="*/ 1210 h 2202"/>
                <a:gd name="T28" fmla="*/ 31 w 2177"/>
                <a:gd name="T29" fmla="*/ 1344 h 2202"/>
                <a:gd name="T30" fmla="*/ 69 w 2177"/>
                <a:gd name="T31" fmla="*/ 1473 h 2202"/>
                <a:gd name="T32" fmla="*/ 124 w 2177"/>
                <a:gd name="T33" fmla="*/ 1595 h 2202"/>
                <a:gd name="T34" fmla="*/ 194 w 2177"/>
                <a:gd name="T35" fmla="*/ 1711 h 2202"/>
                <a:gd name="T36" fmla="*/ 280 w 2177"/>
                <a:gd name="T37" fmla="*/ 1822 h 2202"/>
                <a:gd name="T38" fmla="*/ 380 w 2177"/>
                <a:gd name="T39" fmla="*/ 1925 h 2202"/>
                <a:gd name="T40" fmla="*/ 485 w 2177"/>
                <a:gd name="T41" fmla="*/ 2012 h 2202"/>
                <a:gd name="T42" fmla="*/ 596 w 2177"/>
                <a:gd name="T43" fmla="*/ 2084 h 2202"/>
                <a:gd name="T44" fmla="*/ 712 w 2177"/>
                <a:gd name="T45" fmla="*/ 2138 h 2202"/>
                <a:gd name="T46" fmla="*/ 834 w 2177"/>
                <a:gd name="T47" fmla="*/ 2176 h 2202"/>
                <a:gd name="T48" fmla="*/ 962 w 2177"/>
                <a:gd name="T49" fmla="*/ 2197 h 2202"/>
                <a:gd name="T50" fmla="*/ 1096 w 2177"/>
                <a:gd name="T51" fmla="*/ 2201 h 2202"/>
                <a:gd name="T52" fmla="*/ 1233 w 2177"/>
                <a:gd name="T53" fmla="*/ 2191 h 2202"/>
                <a:gd name="T54" fmla="*/ 1364 w 2177"/>
                <a:gd name="T55" fmla="*/ 2162 h 2202"/>
                <a:gd name="T56" fmla="*/ 1489 w 2177"/>
                <a:gd name="T57" fmla="*/ 2118 h 2202"/>
                <a:gd name="T58" fmla="*/ 1607 w 2177"/>
                <a:gd name="T59" fmla="*/ 2058 h 2202"/>
                <a:gd name="T60" fmla="*/ 1719 w 2177"/>
                <a:gd name="T61" fmla="*/ 1980 h 2202"/>
                <a:gd name="T62" fmla="*/ 1827 w 2177"/>
                <a:gd name="T63" fmla="*/ 1886 h 2202"/>
                <a:gd name="T64" fmla="*/ 1925 w 2177"/>
                <a:gd name="T65" fmla="*/ 1779 h 2202"/>
                <a:gd name="T66" fmla="*/ 2007 w 2177"/>
                <a:gd name="T67" fmla="*/ 1665 h 2202"/>
                <a:gd name="T68" fmla="*/ 2072 w 2177"/>
                <a:gd name="T69" fmla="*/ 1547 h 2202"/>
                <a:gd name="T70" fmla="*/ 2122 w 2177"/>
                <a:gd name="T71" fmla="*/ 1422 h 2202"/>
                <a:gd name="T72" fmla="*/ 2156 w 2177"/>
                <a:gd name="T73" fmla="*/ 1291 h 2202"/>
                <a:gd name="T74" fmla="*/ 2174 w 2177"/>
                <a:gd name="T75" fmla="*/ 1154 h 2202"/>
                <a:gd name="T76" fmla="*/ 2176 w 2177"/>
                <a:gd name="T77" fmla="*/ 1015 h 2202"/>
                <a:gd name="T78" fmla="*/ 2161 w 2177"/>
                <a:gd name="T79" fmla="*/ 885 h 2202"/>
                <a:gd name="T80" fmla="*/ 2131 w 2177"/>
                <a:gd name="T81" fmla="*/ 761 h 2202"/>
                <a:gd name="T82" fmla="*/ 2083 w 2177"/>
                <a:gd name="T83" fmla="*/ 642 h 2202"/>
                <a:gd name="T84" fmla="*/ 2021 w 2177"/>
                <a:gd name="T85" fmla="*/ 529 h 2202"/>
                <a:gd name="T86" fmla="*/ 1943 w 2177"/>
                <a:gd name="T87" fmla="*/ 422 h 2202"/>
                <a:gd name="T88" fmla="*/ 1848 w 2177"/>
                <a:gd name="T89" fmla="*/ 319 h 2202"/>
                <a:gd name="T90" fmla="*/ 1741 w 2177"/>
                <a:gd name="T91" fmla="*/ 227 h 2202"/>
                <a:gd name="T92" fmla="*/ 1630 w 2177"/>
                <a:gd name="T93" fmla="*/ 150 h 2202"/>
                <a:gd name="T94" fmla="*/ 1513 w 2177"/>
                <a:gd name="T95" fmla="*/ 90 h 2202"/>
                <a:gd name="T96" fmla="*/ 1389 w 2177"/>
                <a:gd name="T97" fmla="*/ 45 h 2202"/>
                <a:gd name="T98" fmla="*/ 1260 w 2177"/>
                <a:gd name="T99" fmla="*/ 15 h 2202"/>
                <a:gd name="T100" fmla="*/ 1125 w 2177"/>
                <a:gd name="T101" fmla="*/ 2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solidFill>
              <a:schemeClr val="bg1">
                <a:lumMod val="65000"/>
              </a:schemeClr>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4" name="Freeform 180"/>
            <p:cNvSpPr/>
            <p:nvPr/>
          </p:nvSpPr>
          <p:spPr bwMode="auto">
            <a:xfrm>
              <a:off x="3873" y="4607"/>
              <a:ext cx="137" cy="138"/>
            </a:xfrm>
            <a:custGeom>
              <a:avLst/>
              <a:gdLst>
                <a:gd name="T0" fmla="*/ 481 w 2188"/>
                <a:gd name="T1" fmla="*/ 164 h 2205"/>
                <a:gd name="T2" fmla="*/ 395 w 2188"/>
                <a:gd name="T3" fmla="*/ 230 h 2205"/>
                <a:gd name="T4" fmla="*/ 318 w 2188"/>
                <a:gd name="T5" fmla="*/ 302 h 2205"/>
                <a:gd name="T6" fmla="*/ 249 w 2188"/>
                <a:gd name="T7" fmla="*/ 381 h 2205"/>
                <a:gd name="T8" fmla="*/ 188 w 2188"/>
                <a:gd name="T9" fmla="*/ 466 h 2205"/>
                <a:gd name="T10" fmla="*/ 135 w 2188"/>
                <a:gd name="T11" fmla="*/ 556 h 2205"/>
                <a:gd name="T12" fmla="*/ 90 w 2188"/>
                <a:gd name="T13" fmla="*/ 654 h 2205"/>
                <a:gd name="T14" fmla="*/ 52 w 2188"/>
                <a:gd name="T15" fmla="*/ 758 h 2205"/>
                <a:gd name="T16" fmla="*/ 23 w 2188"/>
                <a:gd name="T17" fmla="*/ 865 h 2205"/>
                <a:gd name="T18" fmla="*/ 6 w 2188"/>
                <a:gd name="T19" fmla="*/ 970 h 2205"/>
                <a:gd name="T20" fmla="*/ 0 w 2188"/>
                <a:gd name="T21" fmla="*/ 1075 h 2205"/>
                <a:gd name="T22" fmla="*/ 6 w 2188"/>
                <a:gd name="T23" fmla="*/ 1178 h 2205"/>
                <a:gd name="T24" fmla="*/ 22 w 2188"/>
                <a:gd name="T25" fmla="*/ 1279 h 2205"/>
                <a:gd name="T26" fmla="*/ 50 w 2188"/>
                <a:gd name="T27" fmla="*/ 1378 h 2205"/>
                <a:gd name="T28" fmla="*/ 90 w 2188"/>
                <a:gd name="T29" fmla="*/ 1475 h 2205"/>
                <a:gd name="T30" fmla="*/ 140 w 2188"/>
                <a:gd name="T31" fmla="*/ 1572 h 2205"/>
                <a:gd name="T32" fmla="*/ 192 w 2188"/>
                <a:gd name="T33" fmla="*/ 1668 h 2205"/>
                <a:gd name="T34" fmla="*/ 251 w 2188"/>
                <a:gd name="T35" fmla="*/ 1759 h 2205"/>
                <a:gd name="T36" fmla="*/ 316 w 2188"/>
                <a:gd name="T37" fmla="*/ 1843 h 2205"/>
                <a:gd name="T38" fmla="*/ 388 w 2188"/>
                <a:gd name="T39" fmla="*/ 1918 h 2205"/>
                <a:gd name="T40" fmla="*/ 467 w 2188"/>
                <a:gd name="T41" fmla="*/ 1985 h 2205"/>
                <a:gd name="T42" fmla="*/ 554 w 2188"/>
                <a:gd name="T43" fmla="*/ 2045 h 2205"/>
                <a:gd name="T44" fmla="*/ 648 w 2188"/>
                <a:gd name="T45" fmla="*/ 2095 h 2205"/>
                <a:gd name="T46" fmla="*/ 747 w 2188"/>
                <a:gd name="T47" fmla="*/ 2138 h 2205"/>
                <a:gd name="T48" fmla="*/ 853 w 2188"/>
                <a:gd name="T49" fmla="*/ 2172 h 2205"/>
                <a:gd name="T50" fmla="*/ 959 w 2188"/>
                <a:gd name="T51" fmla="*/ 2194 h 2205"/>
                <a:gd name="T52" fmla="*/ 1065 w 2188"/>
                <a:gd name="T53" fmla="*/ 2204 h 2205"/>
                <a:gd name="T54" fmla="*/ 1172 w 2188"/>
                <a:gd name="T55" fmla="*/ 2202 h 2205"/>
                <a:gd name="T56" fmla="*/ 1278 w 2188"/>
                <a:gd name="T57" fmla="*/ 2188 h 2205"/>
                <a:gd name="T58" fmla="*/ 1385 w 2188"/>
                <a:gd name="T59" fmla="*/ 2163 h 2205"/>
                <a:gd name="T60" fmla="*/ 1493 w 2188"/>
                <a:gd name="T61" fmla="*/ 2125 h 2205"/>
                <a:gd name="T62" fmla="*/ 1601 w 2188"/>
                <a:gd name="T63" fmla="*/ 2076 h 2205"/>
                <a:gd name="T64" fmla="*/ 1778 w 2188"/>
                <a:gd name="T65" fmla="*/ 1960 h 2205"/>
                <a:gd name="T66" fmla="*/ 1942 w 2188"/>
                <a:gd name="T67" fmla="*/ 1813 h 2205"/>
                <a:gd name="T68" fmla="*/ 2065 w 2188"/>
                <a:gd name="T69" fmla="*/ 1652 h 2205"/>
                <a:gd name="T70" fmla="*/ 2145 w 2188"/>
                <a:gd name="T71" fmla="*/ 1478 h 2205"/>
                <a:gd name="T72" fmla="*/ 2185 w 2188"/>
                <a:gd name="T73" fmla="*/ 1290 h 2205"/>
                <a:gd name="T74" fmla="*/ 2182 w 2188"/>
                <a:gd name="T75" fmla="*/ 1089 h 2205"/>
                <a:gd name="T76" fmla="*/ 2138 w 2188"/>
                <a:gd name="T77" fmla="*/ 873 h 2205"/>
                <a:gd name="T78" fmla="*/ 2052 w 2188"/>
                <a:gd name="T79" fmla="*/ 644 h 2205"/>
                <a:gd name="T80" fmla="*/ 1984 w 2188"/>
                <a:gd name="T81" fmla="*/ 513 h 2205"/>
                <a:gd name="T82" fmla="*/ 1925 w 2188"/>
                <a:gd name="T83" fmla="*/ 425 h 2205"/>
                <a:gd name="T84" fmla="*/ 1859 w 2188"/>
                <a:gd name="T85" fmla="*/ 345 h 2205"/>
                <a:gd name="T86" fmla="*/ 1786 w 2188"/>
                <a:gd name="T87" fmla="*/ 273 h 2205"/>
                <a:gd name="T88" fmla="*/ 1704 w 2188"/>
                <a:gd name="T89" fmla="*/ 209 h 2205"/>
                <a:gd name="T90" fmla="*/ 1616 w 2188"/>
                <a:gd name="T91" fmla="*/ 152 h 2205"/>
                <a:gd name="T92" fmla="*/ 1519 w 2188"/>
                <a:gd name="T93" fmla="*/ 105 h 2205"/>
                <a:gd name="T94" fmla="*/ 1415 w 2188"/>
                <a:gd name="T95" fmla="*/ 65 h 2205"/>
                <a:gd name="T96" fmla="*/ 1307 w 2188"/>
                <a:gd name="T97" fmla="*/ 34 h 2205"/>
                <a:gd name="T98" fmla="*/ 1199 w 2188"/>
                <a:gd name="T99" fmla="*/ 12 h 2205"/>
                <a:gd name="T100" fmla="*/ 1093 w 2188"/>
                <a:gd name="T101" fmla="*/ 1 h 2205"/>
                <a:gd name="T102" fmla="*/ 987 w 2188"/>
                <a:gd name="T103" fmla="*/ 1 h 2205"/>
                <a:gd name="T104" fmla="*/ 883 w 2188"/>
                <a:gd name="T105" fmla="*/ 12 h 2205"/>
                <a:gd name="T106" fmla="*/ 779 w 2188"/>
                <a:gd name="T107" fmla="*/ 33 h 2205"/>
                <a:gd name="T108" fmla="*/ 676 w 2188"/>
                <a:gd name="T109" fmla="*/ 64 h 2205"/>
                <a:gd name="T110" fmla="*/ 575 w 2188"/>
                <a:gd name="T111" fmla="*/ 106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solidFill>
              <a:schemeClr val="bg1">
                <a:lumMod val="65000"/>
              </a:schemeClr>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grpSp>
      <p:sp>
        <p:nvSpPr>
          <p:cNvPr id="7" name="标题 6"/>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childTnLst>
                          </p:cTn>
                        </p:par>
                        <p:par>
                          <p:cTn id="13" fill="hold">
                            <p:stCondLst>
                              <p:cond delay="1000"/>
                            </p:stCondLst>
                            <p:childTnLst>
                              <p:par>
                                <p:cTn id="14" presetID="26" presetClass="emph" presetSubtype="0" fill="hold" grpId="1" nodeType="afterEffect">
                                  <p:stCondLst>
                                    <p:cond delay="0"/>
                                  </p:stCondLst>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500"/>
                                        <p:tgtEl>
                                          <p:spTgt spid="4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down)">
                                      <p:cBhvr>
                                        <p:cTn id="61" dur="500"/>
                                        <p:tgtEl>
                                          <p:spTgt spid="4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childTnLst>
                          </p:cTn>
                        </p:par>
                        <p:par>
                          <p:cTn id="65" fill="hold">
                            <p:stCondLst>
                              <p:cond delay="5000"/>
                            </p:stCondLst>
                            <p:childTnLst>
                              <p:par>
                                <p:cTn id="66" presetID="22" presetClass="entr" presetSubtype="4" fill="hold" grpId="0"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down)">
                                      <p:cBhvr>
                                        <p:cTn id="68" dur="500"/>
                                        <p:tgtEl>
                                          <p:spTgt spid="4"/>
                                        </p:tgtEl>
                                      </p:cBhvr>
                                    </p:animEffect>
                                  </p:childTnLst>
                                </p:cTn>
                              </p:par>
                              <p:par>
                                <p:cTn id="69" presetID="22" presetClass="entr" presetSubtype="4"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down)">
                                      <p:cBhvr>
                                        <p:cTn id="71" dur="500"/>
                                        <p:tgtEl>
                                          <p:spTgt spid="53"/>
                                        </p:tgtEl>
                                      </p:cBhvr>
                                    </p:animEffect>
                                  </p:childTnLst>
                                </p:cTn>
                              </p:par>
                            </p:childTnLst>
                          </p:cTn>
                        </p:par>
                        <p:par>
                          <p:cTn id="72" fill="hold">
                            <p:stCondLst>
                              <p:cond delay="5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right)">
                                      <p:cBhvr>
                                        <p:cTn id="7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3" grpId="0" animBg="1"/>
      <p:bldP spid="24" grpId="0"/>
      <p:bldP spid="24" grpId="1"/>
      <p:bldP spid="40" grpId="0"/>
      <p:bldP spid="41" grpId="0"/>
      <p:bldP spid="42" grpId="0"/>
      <p:bldP spid="43" grpId="0"/>
      <p:bldP spid="44" grpId="0"/>
      <p:bldP spid="45" grpId="0"/>
      <p:bldP spid="46" grpId="0"/>
      <p:bldP spid="47" grpId="0"/>
      <p:bldP spid="48"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p:nvPr/>
        </p:nvSpPr>
        <p:spPr>
          <a:xfrm>
            <a:off x="3167122" y="3238001"/>
            <a:ext cx="4368243" cy="775597"/>
          </a:xfrm>
          <a:prstGeom prst="rect">
            <a:avLst/>
          </a:prstGeom>
        </p:spPr>
        <p:txBody>
          <a:bodyPr wrap="square" lIns="0" tIns="0" rIns="0" bIns="0" anchor="t" anchorCtr="0">
            <a:spAutoFit/>
          </a:bodyPr>
          <a:lstStyle>
            <a:defPPr>
              <a:defRPr lang="zh-CN"/>
            </a:defPPr>
            <a:lvl1pPr indent="0" defTabSz="1219200" fontAlgn="ctr">
              <a:lnSpc>
                <a:spcPct val="120000"/>
              </a:lnSpc>
              <a:buNone/>
              <a:defRPr sz="1400"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a:solidFill>
                  <a:schemeClr val="bg1"/>
                </a:solidFill>
                <a:sym typeface="微软雅黑" panose="020B0503020204020204" pitchFamily="34" charset="-122"/>
              </a:rPr>
              <a:t>请点击录入本章节的概括性描述文字或者复制粘贴，请添加说明文字，图像描述及总结。在此录入本章节的综合描述说明。</a:t>
            </a:r>
            <a:endParaRPr lang="en-US" altLang="zh-CN">
              <a:solidFill>
                <a:schemeClr val="bg1"/>
              </a:solidFill>
              <a:sym typeface="微软雅黑" panose="020B0503020204020204" pitchFamily="34" charset="-122"/>
            </a:endParaRPr>
          </a:p>
        </p:txBody>
      </p:sp>
      <p:sp>
        <p:nvSpPr>
          <p:cNvPr id="8" name="TextBox 18"/>
          <p:cNvSpPr>
            <a:spLocks noChangeArrowheads="1"/>
          </p:cNvSpPr>
          <p:nvPr/>
        </p:nvSpPr>
        <p:spPr bwMode="auto">
          <a:xfrm>
            <a:off x="3070870" y="2349674"/>
            <a:ext cx="403187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Font typeface="Arial" panose="020B0604020202020204"/>
              <a:buNone/>
            </a:pPr>
            <a:r>
              <a:rPr lang="zh-CN" altLang="en-US" sz="5000" b="1">
                <a:solidFill>
                  <a:schemeClr val="bg1"/>
                </a:solidFill>
                <a:effectLst/>
                <a:latin typeface="Impact" panose="020B0806030902050204" pitchFamily="34" charset="0"/>
                <a:ea typeface="微软雅黑" panose="020B0503020204020204" pitchFamily="34" charset="-122"/>
                <a:sym typeface="方正大黑简体" pitchFamily="65" charset="-122"/>
              </a:rPr>
              <a:t>添加主题文字</a:t>
            </a:r>
          </a:p>
        </p:txBody>
      </p:sp>
      <p:sp>
        <p:nvSpPr>
          <p:cNvPr id="10" name="标题层"/>
          <p:cNvSpPr txBox="1"/>
          <p:nvPr/>
        </p:nvSpPr>
        <p:spPr bwMode="auto">
          <a:xfrm>
            <a:off x="924846" y="2141486"/>
            <a:ext cx="2242115" cy="1969758"/>
          </a:xfrm>
          <a:prstGeom prst="rect">
            <a:avLst/>
          </a:prstGeom>
          <a:noFill/>
          <a:effectLst/>
        </p:spPr>
        <p:txBody>
          <a:bodyPr wrap="square" lIns="121908" tIns="60954" rIns="121908" bIns="60954">
            <a:spAutoFit/>
          </a:bodyPr>
          <a:lstStyle/>
          <a:p>
            <a:pPr algn="ctr" defTabSz="1219200">
              <a:defRPr/>
            </a:pPr>
            <a:r>
              <a:rPr lang="en-US" altLang="zh-CN" sz="12000" kern="0">
                <a:solidFill>
                  <a:schemeClr val="bg1"/>
                </a:solidFill>
                <a:latin typeface="Impact" panose="020B0806030902050204" pitchFamily="34" charset="0"/>
                <a:ea typeface="微软雅黑" panose="020B0503020204020204" pitchFamily="34" charset="-122"/>
                <a:cs typeface="Arial" panose="020B0604020202020204" pitchFamily="34" charset="0"/>
              </a:rPr>
              <a:t>03</a:t>
            </a:r>
            <a:endParaRPr lang="zh-CN" altLang="en-US" sz="12000" kern="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5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400" fill="hold"/>
                                        <p:tgtEl>
                                          <p:spTgt spid="10"/>
                                        </p:tgtEl>
                                        <p:attrNameLst>
                                          <p:attrName>ppt_x</p:attrName>
                                        </p:attrNameLst>
                                      </p:cBhvr>
                                      <p:tavLst>
                                        <p:tav tm="0">
                                          <p:val>
                                            <p:strVal val="0-#ppt_w/2"/>
                                          </p:val>
                                        </p:tav>
                                        <p:tav tm="100000">
                                          <p:val>
                                            <p:strVal val="#ppt_x"/>
                                          </p:val>
                                        </p:tav>
                                      </p:tavLst>
                                    </p:anim>
                                    <p:anim calcmode="lin" valueType="num">
                                      <p:cBhvr additive="base">
                                        <p:cTn id="8" dur="4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a:spLocks noChangeArrowheads="1"/>
          </p:cNvSpPr>
          <p:nvPr/>
        </p:nvSpPr>
        <p:spPr bwMode="auto">
          <a:xfrm>
            <a:off x="2522212" y="2369098"/>
            <a:ext cx="2047801" cy="1765709"/>
          </a:xfrm>
          <a:prstGeom prst="hexagon">
            <a:avLst>
              <a:gd name="adj" fmla="val 24999"/>
              <a:gd name="vf" fmla="val 115470"/>
            </a:avLst>
          </a:prstGeom>
          <a:solidFill>
            <a:schemeClr val="accent1"/>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六边形 41"/>
          <p:cNvSpPr>
            <a:spLocks noChangeArrowheads="1"/>
          </p:cNvSpPr>
          <p:nvPr/>
        </p:nvSpPr>
        <p:spPr bwMode="auto">
          <a:xfrm>
            <a:off x="4195684" y="3251954"/>
            <a:ext cx="2047801" cy="1765709"/>
          </a:xfrm>
          <a:prstGeom prst="hexagon">
            <a:avLst>
              <a:gd name="adj" fmla="val 24999"/>
              <a:gd name="vf" fmla="val 115470"/>
            </a:avLst>
          </a:prstGeom>
          <a:solidFill>
            <a:schemeClr val="accent2"/>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六边形 42"/>
          <p:cNvSpPr>
            <a:spLocks noChangeArrowheads="1"/>
          </p:cNvSpPr>
          <p:nvPr/>
        </p:nvSpPr>
        <p:spPr bwMode="auto">
          <a:xfrm>
            <a:off x="5869156" y="2369098"/>
            <a:ext cx="2047801" cy="1765709"/>
          </a:xfrm>
          <a:prstGeom prst="hexagon">
            <a:avLst>
              <a:gd name="adj" fmla="val 24999"/>
              <a:gd name="vf" fmla="val 115470"/>
            </a:avLst>
          </a:prstGeom>
          <a:solidFill>
            <a:schemeClr val="accent3"/>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六边形 43"/>
          <p:cNvSpPr>
            <a:spLocks noChangeArrowheads="1"/>
          </p:cNvSpPr>
          <p:nvPr/>
        </p:nvSpPr>
        <p:spPr bwMode="auto">
          <a:xfrm>
            <a:off x="7542628" y="3251954"/>
            <a:ext cx="2047801" cy="1765709"/>
          </a:xfrm>
          <a:prstGeom prst="hexagon">
            <a:avLst>
              <a:gd name="adj" fmla="val 24999"/>
              <a:gd name="vf" fmla="val 115470"/>
            </a:avLst>
          </a:prstGeom>
          <a:solidFill>
            <a:schemeClr val="accent4"/>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六边形 101"/>
          <p:cNvSpPr>
            <a:spLocks noChangeArrowheads="1"/>
          </p:cNvSpPr>
          <p:nvPr/>
        </p:nvSpPr>
        <p:spPr bwMode="auto">
          <a:xfrm>
            <a:off x="849203" y="3251954"/>
            <a:ext cx="2047608" cy="1765709"/>
          </a:xfrm>
          <a:prstGeom prst="hexagon">
            <a:avLst>
              <a:gd name="adj" fmla="val 24995"/>
              <a:gd name="vf" fmla="val 115470"/>
            </a:avLst>
          </a:prstGeom>
          <a:noFill/>
          <a:ln w="12700" cap="flat" cmpd="sng">
            <a:solidFill>
              <a:schemeClr val="tx2"/>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六边形 102"/>
          <p:cNvSpPr>
            <a:spLocks noChangeArrowheads="1"/>
          </p:cNvSpPr>
          <p:nvPr/>
        </p:nvSpPr>
        <p:spPr bwMode="auto">
          <a:xfrm>
            <a:off x="9215826" y="2394505"/>
            <a:ext cx="2047608" cy="1765709"/>
          </a:xfrm>
          <a:prstGeom prst="hexagon">
            <a:avLst>
              <a:gd name="adj" fmla="val 24995"/>
              <a:gd name="vf" fmla="val 115470"/>
            </a:avLst>
          </a:prstGeom>
          <a:noFill/>
          <a:ln w="12700" cap="flat" cmpd="sng">
            <a:solidFill>
              <a:schemeClr val="accent5"/>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文本框 103"/>
          <p:cNvSpPr>
            <a:spLocks noChangeArrowheads="1"/>
          </p:cNvSpPr>
          <p:nvPr/>
        </p:nvSpPr>
        <p:spPr bwMode="auto">
          <a:xfrm>
            <a:off x="2750878" y="2980429"/>
            <a:ext cx="1569643" cy="50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70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文本框 104"/>
          <p:cNvSpPr>
            <a:spLocks noChangeArrowheads="1"/>
          </p:cNvSpPr>
          <p:nvPr/>
        </p:nvSpPr>
        <p:spPr bwMode="auto">
          <a:xfrm>
            <a:off x="4493726" y="3925209"/>
            <a:ext cx="1569643" cy="50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70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文本框 105"/>
          <p:cNvSpPr>
            <a:spLocks noChangeArrowheads="1"/>
          </p:cNvSpPr>
          <p:nvPr/>
        </p:nvSpPr>
        <p:spPr bwMode="auto">
          <a:xfrm>
            <a:off x="6104827" y="3040768"/>
            <a:ext cx="1569643" cy="50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70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文本框 106"/>
          <p:cNvSpPr>
            <a:spLocks noChangeArrowheads="1"/>
          </p:cNvSpPr>
          <p:nvPr/>
        </p:nvSpPr>
        <p:spPr bwMode="auto">
          <a:xfrm>
            <a:off x="7722280" y="3868047"/>
            <a:ext cx="1569643" cy="50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70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Freeform 2345"/>
          <p:cNvSpPr>
            <a:spLocks noEditPoints="1" noChangeArrowheads="1"/>
          </p:cNvSpPr>
          <p:nvPr/>
        </p:nvSpPr>
        <p:spPr bwMode="auto">
          <a:xfrm>
            <a:off x="1587294" y="3675915"/>
            <a:ext cx="585712" cy="1084514"/>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tx2"/>
          </a:solidFill>
          <a:ln>
            <a:noFill/>
          </a:ln>
        </p:spPr>
        <p:txBody>
          <a:bodyPr lIns="91431" tIns="45715" rIns="91431" bIns="45715"/>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2345"/>
          <p:cNvSpPr>
            <a:spLocks noEditPoints="1" noChangeArrowheads="1"/>
          </p:cNvSpPr>
          <p:nvPr/>
        </p:nvSpPr>
        <p:spPr bwMode="auto">
          <a:xfrm>
            <a:off x="9930108" y="2780358"/>
            <a:ext cx="585712" cy="1084514"/>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5"/>
          </a:solidFill>
          <a:ln>
            <a:noFill/>
          </a:ln>
        </p:spPr>
        <p:txBody>
          <a:bodyPr lIns="91431" tIns="45715" rIns="91431" bIns="45715"/>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文本框 37"/>
          <p:cNvSpPr txBox="1"/>
          <p:nvPr/>
        </p:nvSpPr>
        <p:spPr>
          <a:xfrm>
            <a:off x="2357467" y="1388219"/>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37"/>
          <p:cNvSpPr txBox="1"/>
          <p:nvPr/>
        </p:nvSpPr>
        <p:spPr>
          <a:xfrm>
            <a:off x="5620809" y="1388219"/>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7"/>
          <p:cNvSpPr txBox="1"/>
          <p:nvPr/>
        </p:nvSpPr>
        <p:spPr>
          <a:xfrm>
            <a:off x="4273127" y="5158387"/>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7536469" y="5158387"/>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500"/>
                                        <p:tgtEl>
                                          <p:spTgt spid="28"/>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animBg="1"/>
      <p:bldP spid="20" grpId="0" animBg="1"/>
      <p:bldP spid="21" grpId="0"/>
      <p:bldP spid="22" grpId="0"/>
      <p:bldP spid="23" grpId="0"/>
      <p:bldP spid="24" grpId="0"/>
      <p:bldP spid="25" grpId="0" animBg="1"/>
      <p:bldP spid="26" grpId="0" animBg="1"/>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568820" y="4365702"/>
            <a:ext cx="1346235" cy="13467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4517731" y="4365702"/>
            <a:ext cx="1346235" cy="13467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6535363" y="2497775"/>
            <a:ext cx="1346235" cy="13467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4484274" y="2497775"/>
            <a:ext cx="1346235" cy="13467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8221536" y="2435985"/>
            <a:ext cx="1824315"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整体规模小</a:t>
            </a:r>
          </a:p>
        </p:txBody>
      </p:sp>
      <p:sp>
        <p:nvSpPr>
          <p:cNvPr id="11" name="矩形 10"/>
          <p:cNvSpPr/>
          <p:nvPr/>
        </p:nvSpPr>
        <p:spPr>
          <a:xfrm>
            <a:off x="8221536" y="2861594"/>
            <a:ext cx="2700004" cy="1373001"/>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a:solidFill>
                <a:schemeClr val="tx1">
                  <a:lumMod val="50000"/>
                  <a:lumOff val="50000"/>
                </a:schemeClr>
              </a:solidFill>
            </a:endParaRPr>
          </a:p>
          <a:p>
            <a:pPr>
              <a:lnSpc>
                <a:spcPct val="130000"/>
              </a:lnSpc>
            </a:pPr>
            <a:endParaRPr lang="zh-CN" altLang="en-US" sz="1600">
              <a:solidFill>
                <a:schemeClr val="tx1">
                  <a:lumMod val="50000"/>
                  <a:lumOff val="50000"/>
                </a:schemeClr>
              </a:solidFill>
            </a:endParaRPr>
          </a:p>
        </p:txBody>
      </p:sp>
      <p:sp>
        <p:nvSpPr>
          <p:cNvPr id="12" name="矩形 11"/>
          <p:cNvSpPr/>
          <p:nvPr/>
        </p:nvSpPr>
        <p:spPr>
          <a:xfrm>
            <a:off x="2643349" y="2472908"/>
            <a:ext cx="1506223"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处起步阶段</a:t>
            </a:r>
          </a:p>
        </p:txBody>
      </p:sp>
      <p:sp>
        <p:nvSpPr>
          <p:cNvPr id="13" name="矩形 12"/>
          <p:cNvSpPr/>
          <p:nvPr/>
        </p:nvSpPr>
        <p:spPr>
          <a:xfrm>
            <a:off x="1449568" y="2873113"/>
            <a:ext cx="2700004" cy="1373001"/>
          </a:xfrm>
          <a:prstGeom prst="rect">
            <a:avLst/>
          </a:prstGeom>
        </p:spPr>
        <p:txBody>
          <a:bodyPr wrap="square">
            <a:spAutoFit/>
          </a:bodyPr>
          <a:lstStyle/>
          <a:p>
            <a:pPr algn="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a:p>
            <a:pPr>
              <a:lnSpc>
                <a:spcPct val="130000"/>
              </a:lnSpc>
            </a:pPr>
            <a:endParaRPr lang="zh-CN" altLang="en-US" sz="1600">
              <a:solidFill>
                <a:schemeClr val="tx1">
                  <a:lumMod val="50000"/>
                  <a:lumOff val="50000"/>
                </a:schemeClr>
              </a:solidFill>
            </a:endParaRPr>
          </a:p>
        </p:txBody>
      </p:sp>
      <p:sp>
        <p:nvSpPr>
          <p:cNvPr id="14" name="矩形 13"/>
          <p:cNvSpPr/>
          <p:nvPr/>
        </p:nvSpPr>
        <p:spPr>
          <a:xfrm>
            <a:off x="8252375" y="4260000"/>
            <a:ext cx="1831387"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市场认识较低</a:t>
            </a:r>
          </a:p>
        </p:txBody>
      </p:sp>
      <p:sp>
        <p:nvSpPr>
          <p:cNvPr id="18" name="矩形 17"/>
          <p:cNvSpPr/>
          <p:nvPr/>
        </p:nvSpPr>
        <p:spPr>
          <a:xfrm>
            <a:off x="8252375" y="4685610"/>
            <a:ext cx="2700004" cy="1373001"/>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a:solidFill>
                <a:schemeClr val="tx1">
                  <a:lumMod val="50000"/>
                  <a:lumOff val="50000"/>
                </a:schemeClr>
              </a:solidFill>
            </a:endParaRPr>
          </a:p>
          <a:p>
            <a:pPr>
              <a:lnSpc>
                <a:spcPct val="130000"/>
              </a:lnSpc>
            </a:pPr>
            <a:endParaRPr lang="zh-CN" altLang="en-US" sz="1600">
              <a:solidFill>
                <a:schemeClr val="tx1">
                  <a:lumMod val="50000"/>
                  <a:lumOff val="50000"/>
                </a:schemeClr>
              </a:solidFill>
            </a:endParaRPr>
          </a:p>
        </p:txBody>
      </p:sp>
      <p:sp>
        <p:nvSpPr>
          <p:cNvPr id="19" name="矩形 18"/>
          <p:cNvSpPr/>
          <p:nvPr/>
        </p:nvSpPr>
        <p:spPr>
          <a:xfrm>
            <a:off x="2444774" y="4302524"/>
            <a:ext cx="1843075"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市场占有率低</a:t>
            </a:r>
          </a:p>
        </p:txBody>
      </p:sp>
      <p:sp>
        <p:nvSpPr>
          <p:cNvPr id="20" name="矩形 19"/>
          <p:cNvSpPr/>
          <p:nvPr/>
        </p:nvSpPr>
        <p:spPr>
          <a:xfrm>
            <a:off x="1480407" y="4697127"/>
            <a:ext cx="2700004" cy="1052840"/>
          </a:xfrm>
          <a:prstGeom prst="rect">
            <a:avLst/>
          </a:prstGeom>
        </p:spPr>
        <p:txBody>
          <a:bodyPr wrap="square">
            <a:spAutoFit/>
          </a:bodyPr>
          <a:lstStyle/>
          <a:p>
            <a:pPr algn="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p:txBody>
      </p:sp>
      <p:sp>
        <p:nvSpPr>
          <p:cNvPr id="21" name="矩形 20"/>
          <p:cNvSpPr/>
          <p:nvPr/>
        </p:nvSpPr>
        <p:spPr>
          <a:xfrm>
            <a:off x="4821780" y="2682263"/>
            <a:ext cx="606713" cy="1108253"/>
          </a:xfrm>
          <a:prstGeom prst="rect">
            <a:avLst/>
          </a:prstGeom>
        </p:spPr>
        <p:txBody>
          <a:bodyPr wrap="square">
            <a:spAutoFit/>
          </a:bodyPr>
          <a:lstStyle/>
          <a:p>
            <a:r>
              <a:rPr lang="en-US" altLang="zh-CN" sz="6600" b="1">
                <a:solidFill>
                  <a:prstClr val="white"/>
                </a:solidFill>
                <a:latin typeface="微软雅黑" panose="020B0503020204020204" pitchFamily="34" charset="-122"/>
                <a:ea typeface="微软雅黑" panose="020B0503020204020204" pitchFamily="34" charset="-122"/>
              </a:rPr>
              <a:t>S</a:t>
            </a:r>
            <a:endParaRPr lang="zh-CN" altLang="en-US" sz="6600" b="1">
              <a:solidFill>
                <a:prstClr val="white"/>
              </a:solidFill>
              <a:latin typeface="微软雅黑" panose="020B0503020204020204" pitchFamily="34" charset="-122"/>
              <a:ea typeface="微软雅黑" panose="020B0503020204020204" pitchFamily="34" charset="-122"/>
            </a:endParaRPr>
          </a:p>
        </p:txBody>
      </p:sp>
      <p:sp>
        <p:nvSpPr>
          <p:cNvPr id="22" name="矩形 21"/>
          <p:cNvSpPr/>
          <p:nvPr/>
        </p:nvSpPr>
        <p:spPr>
          <a:xfrm>
            <a:off x="4830244" y="4474619"/>
            <a:ext cx="606713" cy="1108253"/>
          </a:xfrm>
          <a:prstGeom prst="rect">
            <a:avLst/>
          </a:prstGeom>
        </p:spPr>
        <p:txBody>
          <a:bodyPr wrap="square">
            <a:spAutoFit/>
          </a:bodyPr>
          <a:lstStyle/>
          <a:p>
            <a:r>
              <a:rPr lang="en-US" altLang="zh-CN" sz="6600" b="1">
                <a:solidFill>
                  <a:prstClr val="white"/>
                </a:solidFill>
                <a:latin typeface="微软雅黑" panose="020B0503020204020204" pitchFamily="34" charset="-122"/>
                <a:ea typeface="微软雅黑" panose="020B0503020204020204" pitchFamily="34" charset="-122"/>
              </a:rPr>
              <a:t>T</a:t>
            </a:r>
            <a:endParaRPr lang="zh-CN" altLang="en-US" sz="6600" b="1">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6689261" y="2728442"/>
            <a:ext cx="1038440" cy="1015898"/>
          </a:xfrm>
          <a:prstGeom prst="rect">
            <a:avLst/>
          </a:prstGeom>
        </p:spPr>
        <p:txBody>
          <a:bodyPr wrap="square">
            <a:spAutoFit/>
          </a:bodyPr>
          <a:lstStyle/>
          <a:p>
            <a:r>
              <a:rPr lang="en-US" altLang="zh-CN" sz="6000" b="1">
                <a:solidFill>
                  <a:prstClr val="white"/>
                </a:solidFill>
                <a:latin typeface="微软雅黑" panose="020B0503020204020204" pitchFamily="34" charset="-122"/>
                <a:ea typeface="微软雅黑" panose="020B0503020204020204" pitchFamily="34" charset="-122"/>
              </a:rPr>
              <a:t>W</a:t>
            </a:r>
            <a:endParaRPr lang="zh-CN" altLang="en-US" sz="6000" b="1">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6821473" y="4470124"/>
            <a:ext cx="606713" cy="1108253"/>
          </a:xfrm>
          <a:prstGeom prst="rect">
            <a:avLst/>
          </a:prstGeom>
        </p:spPr>
        <p:txBody>
          <a:bodyPr wrap="square">
            <a:spAutoFit/>
          </a:bodyPr>
          <a:lstStyle/>
          <a:p>
            <a:r>
              <a:rPr lang="en-US" altLang="zh-CN" sz="6600" b="1">
                <a:solidFill>
                  <a:prstClr val="white"/>
                </a:solidFill>
                <a:latin typeface="微软雅黑" panose="020B0503020204020204" pitchFamily="34" charset="-122"/>
                <a:ea typeface="微软雅黑" panose="020B0503020204020204" pitchFamily="34" charset="-122"/>
              </a:rPr>
              <a:t>O</a:t>
            </a:r>
            <a:endParaRPr lang="zh-CN" altLang="en-US" sz="6600" b="1">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2"/>
                                        </p:tgtEl>
                                        <p:attrNameLst>
                                          <p:attrName>ppt_y</p:attrName>
                                        </p:attrNameLst>
                                      </p:cBhvr>
                                      <p:tavLst>
                                        <p:tav tm="0">
                                          <p:val>
                                            <p:strVal val="#ppt_y"/>
                                          </p:val>
                                        </p:tav>
                                        <p:tav tm="100000">
                                          <p:val>
                                            <p:strVal val="#ppt_y"/>
                                          </p:val>
                                        </p:tav>
                                      </p:tavLst>
                                    </p:anim>
                                    <p:anim calcmode="lin" valueType="num">
                                      <p:cBhvr>
                                        <p:cTn id="2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2"/>
                                        </p:tgtEl>
                                      </p:cBhvr>
                                    </p:animEffect>
                                  </p:childTnLst>
                                </p:cTn>
                              </p:par>
                            </p:childTnLst>
                          </p:cTn>
                        </p:par>
                        <p:par>
                          <p:cTn id="25" fill="hold">
                            <p:stCondLst>
                              <p:cond delay="699"/>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par>
                          <p:cTn id="33" fill="hold">
                            <p:stCondLst>
                              <p:cond delay="254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9"/>
                                        </p:tgtEl>
                                        <p:attrNameLst>
                                          <p:attrName>ppt_y</p:attrName>
                                        </p:attrNameLst>
                                      </p:cBhvr>
                                      <p:tavLst>
                                        <p:tav tm="0">
                                          <p:val>
                                            <p:strVal val="#ppt_y"/>
                                          </p:val>
                                        </p:tav>
                                        <p:tav tm="100000">
                                          <p:val>
                                            <p:strVal val="#ppt_y"/>
                                          </p:val>
                                        </p:tav>
                                      </p:tavLst>
                                    </p:anim>
                                    <p:anim calcmode="lin" valueType="num">
                                      <p:cBhvr>
                                        <p:cTn id="3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9"/>
                                        </p:tgtEl>
                                      </p:cBhvr>
                                    </p:animEffect>
                                  </p:childTnLst>
                                </p:cTn>
                              </p:par>
                            </p:childTnLst>
                          </p:cTn>
                        </p:par>
                        <p:par>
                          <p:cTn id="41" fill="hold">
                            <p:stCondLst>
                              <p:cond delay="3299"/>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0"/>
                                        </p:tgtEl>
                                        <p:attrNameLst>
                                          <p:attrName>ppt_y</p:attrName>
                                        </p:attrNameLst>
                                      </p:cBhvr>
                                      <p:tavLst>
                                        <p:tav tm="0">
                                          <p:val>
                                            <p:strVal val="#ppt_y"/>
                                          </p:val>
                                        </p:tav>
                                        <p:tav tm="100000">
                                          <p:val>
                                            <p:strVal val="#ppt_y"/>
                                          </p:val>
                                        </p:tav>
                                      </p:tavLst>
                                    </p:anim>
                                    <p:anim calcmode="lin" valueType="num">
                                      <p:cBhvr>
                                        <p:cTn id="4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0"/>
                                        </p:tgtEl>
                                      </p:cBhvr>
                                    </p:animEffect>
                                  </p:childTnLst>
                                </p:cTn>
                              </p:par>
                            </p:childTnLst>
                          </p:cTn>
                        </p:par>
                        <p:par>
                          <p:cTn id="49" fill="hold">
                            <p:stCondLst>
                              <p:cond delay="5149"/>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0"/>
                                        </p:tgtEl>
                                        <p:attrNameLst>
                                          <p:attrName>ppt_y</p:attrName>
                                        </p:attrNameLst>
                                      </p:cBhvr>
                                      <p:tavLst>
                                        <p:tav tm="0">
                                          <p:val>
                                            <p:strVal val="#ppt_y"/>
                                          </p:val>
                                        </p:tav>
                                        <p:tav tm="100000">
                                          <p:val>
                                            <p:strVal val="#ppt_y"/>
                                          </p:val>
                                        </p:tav>
                                      </p:tavLst>
                                    </p:anim>
                                    <p:anim calcmode="lin" valueType="num">
                                      <p:cBhvr>
                                        <p:cTn id="5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0"/>
                                        </p:tgtEl>
                                      </p:cBhvr>
                                    </p:animEffect>
                                  </p:childTnLst>
                                </p:cTn>
                              </p:par>
                            </p:childTnLst>
                          </p:cTn>
                        </p:par>
                        <p:par>
                          <p:cTn id="57" fill="hold">
                            <p:stCondLst>
                              <p:cond delay="5849"/>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1"/>
                                        </p:tgtEl>
                                        <p:attrNameLst>
                                          <p:attrName>ppt_y</p:attrName>
                                        </p:attrNameLst>
                                      </p:cBhvr>
                                      <p:tavLst>
                                        <p:tav tm="0">
                                          <p:val>
                                            <p:strVal val="#ppt_y"/>
                                          </p:val>
                                        </p:tav>
                                        <p:tav tm="100000">
                                          <p:val>
                                            <p:strVal val="#ppt_y"/>
                                          </p:val>
                                        </p:tav>
                                      </p:tavLst>
                                    </p:anim>
                                    <p:anim calcmode="lin" valueType="num">
                                      <p:cBhvr>
                                        <p:cTn id="6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1"/>
                                        </p:tgtEl>
                                      </p:cBhvr>
                                    </p:animEffect>
                                  </p:childTnLst>
                                </p:cTn>
                              </p:par>
                            </p:childTnLst>
                          </p:cTn>
                        </p:par>
                        <p:par>
                          <p:cTn id="65" fill="hold">
                            <p:stCondLst>
                              <p:cond delay="7949"/>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4"/>
                                        </p:tgtEl>
                                        <p:attrNameLst>
                                          <p:attrName>ppt_y</p:attrName>
                                        </p:attrNameLst>
                                      </p:cBhvr>
                                      <p:tavLst>
                                        <p:tav tm="0">
                                          <p:val>
                                            <p:strVal val="#ppt_y"/>
                                          </p:val>
                                        </p:tav>
                                        <p:tav tm="100000">
                                          <p:val>
                                            <p:strVal val="#ppt_y"/>
                                          </p:val>
                                        </p:tav>
                                      </p:tavLst>
                                    </p:anim>
                                    <p:anim calcmode="lin" valueType="num">
                                      <p:cBhvr>
                                        <p:cTn id="7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4"/>
                                        </p:tgtEl>
                                      </p:cBhvr>
                                    </p:animEffect>
                                  </p:childTnLst>
                                </p:cTn>
                              </p:par>
                            </p:childTnLst>
                          </p:cTn>
                        </p:par>
                        <p:par>
                          <p:cTn id="73" fill="hold">
                            <p:stCondLst>
                              <p:cond delay="8699"/>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8"/>
                                        </p:tgtEl>
                                        <p:attrNameLst>
                                          <p:attrName>ppt_y</p:attrName>
                                        </p:attrNameLst>
                                      </p:cBhvr>
                                      <p:tavLst>
                                        <p:tav tm="0">
                                          <p:val>
                                            <p:strVal val="#ppt_y"/>
                                          </p:val>
                                        </p:tav>
                                        <p:tav tm="100000">
                                          <p:val>
                                            <p:strVal val="#ppt_y"/>
                                          </p:val>
                                        </p:tav>
                                      </p:tavLst>
                                    </p:anim>
                                    <p:anim calcmode="lin" valueType="num">
                                      <p:cBhvr>
                                        <p:cTn id="7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椭圆 58"/>
          <p:cNvSpPr>
            <a:spLocks noChangeAspect="1"/>
          </p:cNvSpPr>
          <p:nvPr/>
        </p:nvSpPr>
        <p:spPr>
          <a:xfrm>
            <a:off x="1644693" y="1988613"/>
            <a:ext cx="2783638" cy="2784000"/>
          </a:xfrm>
          <a:prstGeom prst="ellips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lIns="121908" tIns="60954" rIns="121908" bIns="60954" rtlCol="0" anchor="ctr"/>
          <a:lstStyle/>
          <a:p>
            <a:pPr algn="ctr"/>
            <a:endParaRPr lang="zh-CN" altLang="en-US">
              <a:solidFill>
                <a:schemeClr val="lt1"/>
              </a:solidFill>
            </a:endParaRPr>
          </a:p>
        </p:txBody>
      </p:sp>
      <p:grpSp>
        <p:nvGrpSpPr>
          <p:cNvPr id="60" name="组合 59"/>
          <p:cNvGrpSpPr/>
          <p:nvPr/>
        </p:nvGrpSpPr>
        <p:grpSpPr>
          <a:xfrm>
            <a:off x="4443321" y="1142718"/>
            <a:ext cx="1080483" cy="4622987"/>
            <a:chOff x="3189289" y="857039"/>
            <a:chExt cx="810468" cy="3467240"/>
          </a:xfrm>
          <a:solidFill>
            <a:schemeClr val="accent1"/>
          </a:solidFill>
        </p:grpSpPr>
        <p:sp>
          <p:nvSpPr>
            <p:cNvPr id="61" name="椭圆 60"/>
            <p:cNvSpPr/>
            <p:nvPr/>
          </p:nvSpPr>
          <p:spPr>
            <a:xfrm>
              <a:off x="3189289" y="857039"/>
              <a:ext cx="540312" cy="540312"/>
            </a:xfrm>
            <a:prstGeom prst="ellipse">
              <a:avLst/>
            </a:prstGeom>
            <a:grp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lIns="121908" tIns="60954" rIns="121908" bIns="60954" rtlCol="0" anchor="ctr"/>
            <a:lstStyle/>
            <a:p>
              <a:pPr algn="ctr"/>
              <a:endParaRPr lang="zh-CN" altLang="en-US">
                <a:solidFill>
                  <a:schemeClr val="bg1"/>
                </a:solidFill>
              </a:endParaRPr>
            </a:p>
          </p:txBody>
        </p:sp>
        <p:sp>
          <p:nvSpPr>
            <p:cNvPr id="62" name="椭圆 61"/>
            <p:cNvSpPr/>
            <p:nvPr/>
          </p:nvSpPr>
          <p:spPr>
            <a:xfrm>
              <a:off x="3419872" y="1588771"/>
              <a:ext cx="540312" cy="540312"/>
            </a:xfrm>
            <a:prstGeom prst="ellipse">
              <a:avLst/>
            </a:prstGeom>
            <a:solidFill>
              <a:schemeClr val="accent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lIns="121908" tIns="60954" rIns="121908" bIns="60954" rtlCol="0" anchor="ctr"/>
            <a:lstStyle/>
            <a:p>
              <a:pPr algn="ctr"/>
              <a:endParaRPr lang="zh-CN" altLang="en-US">
                <a:solidFill>
                  <a:schemeClr val="bg1"/>
                </a:solidFill>
              </a:endParaRPr>
            </a:p>
          </p:txBody>
        </p:sp>
        <p:sp>
          <p:nvSpPr>
            <p:cNvPr id="63" name="椭圆 62"/>
            <p:cNvSpPr/>
            <p:nvPr/>
          </p:nvSpPr>
          <p:spPr>
            <a:xfrm>
              <a:off x="3459445" y="2320503"/>
              <a:ext cx="540312" cy="540312"/>
            </a:xfrm>
            <a:prstGeom prst="ellipse">
              <a:avLst/>
            </a:prstGeom>
            <a:solidFill>
              <a:schemeClr val="accent3"/>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lIns="121908" tIns="60954" rIns="121908" bIns="60954" rtlCol="0" anchor="ctr"/>
            <a:lstStyle/>
            <a:p>
              <a:pPr algn="ctr"/>
              <a:endParaRPr lang="zh-CN" altLang="en-US">
                <a:solidFill>
                  <a:schemeClr val="bg1"/>
                </a:solidFill>
              </a:endParaRPr>
            </a:p>
          </p:txBody>
        </p:sp>
        <p:sp>
          <p:nvSpPr>
            <p:cNvPr id="64" name="椭圆 63"/>
            <p:cNvSpPr/>
            <p:nvPr/>
          </p:nvSpPr>
          <p:spPr>
            <a:xfrm>
              <a:off x="3413522" y="3052235"/>
              <a:ext cx="540312" cy="540312"/>
            </a:xfrm>
            <a:prstGeom prst="ellipse">
              <a:avLst/>
            </a:prstGeom>
            <a:solidFill>
              <a:schemeClr val="accent4"/>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lIns="121908" tIns="60954" rIns="121908" bIns="60954" rtlCol="0" anchor="ctr"/>
            <a:lstStyle/>
            <a:p>
              <a:pPr algn="ctr"/>
              <a:endParaRPr lang="zh-CN" altLang="en-US">
                <a:solidFill>
                  <a:schemeClr val="bg1"/>
                </a:solidFill>
              </a:endParaRPr>
            </a:p>
          </p:txBody>
        </p:sp>
        <p:sp>
          <p:nvSpPr>
            <p:cNvPr id="65" name="椭圆 64"/>
            <p:cNvSpPr/>
            <p:nvPr/>
          </p:nvSpPr>
          <p:spPr>
            <a:xfrm>
              <a:off x="3198490" y="3783967"/>
              <a:ext cx="540312" cy="540312"/>
            </a:xfrm>
            <a:prstGeom prst="ellipse">
              <a:avLst/>
            </a:prstGeom>
            <a:solidFill>
              <a:schemeClr val="accent1"/>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lIns="121908" tIns="60954" rIns="121908" bIns="60954" rtlCol="0" anchor="ctr"/>
            <a:lstStyle/>
            <a:p>
              <a:pPr algn="ctr"/>
              <a:endParaRPr lang="zh-CN" altLang="en-US">
                <a:solidFill>
                  <a:schemeClr val="bg1"/>
                </a:solidFill>
              </a:endParaRPr>
            </a:p>
          </p:txBody>
        </p:sp>
      </p:grpSp>
      <p:sp>
        <p:nvSpPr>
          <p:cNvPr id="66" name="TextBox 65"/>
          <p:cNvSpPr txBox="1"/>
          <p:nvPr/>
        </p:nvSpPr>
        <p:spPr>
          <a:xfrm>
            <a:off x="4552379" y="1088911"/>
            <a:ext cx="524006" cy="779700"/>
          </a:xfrm>
          <a:prstGeom prst="rect">
            <a:avLst/>
          </a:prstGeom>
          <a:noFill/>
        </p:spPr>
        <p:txBody>
          <a:bodyPr wrap="none" lIns="121908" tIns="60954" rIns="121908" bIns="60954" rtlCol="0">
            <a:spAutoFit/>
          </a:bodyPr>
          <a:lstStyle/>
          <a:p>
            <a:r>
              <a:rPr lang="en-US" altLang="zh-CN" sz="4300" b="1">
                <a:solidFill>
                  <a:schemeClr val="bg1"/>
                </a:solidFill>
              </a:rPr>
              <a:t>1</a:t>
            </a:r>
            <a:endParaRPr lang="zh-CN" altLang="en-US" sz="4300" b="1">
              <a:solidFill>
                <a:schemeClr val="bg1"/>
              </a:solidFill>
            </a:endParaRPr>
          </a:p>
        </p:txBody>
      </p:sp>
      <p:sp>
        <p:nvSpPr>
          <p:cNvPr id="67" name="TextBox 66"/>
          <p:cNvSpPr txBox="1"/>
          <p:nvPr/>
        </p:nvSpPr>
        <p:spPr>
          <a:xfrm>
            <a:off x="4857362" y="2068294"/>
            <a:ext cx="524006" cy="779700"/>
          </a:xfrm>
          <a:prstGeom prst="rect">
            <a:avLst/>
          </a:prstGeom>
          <a:noFill/>
        </p:spPr>
        <p:txBody>
          <a:bodyPr wrap="none" lIns="121908" tIns="60954" rIns="121908" bIns="60954" rtlCol="0">
            <a:spAutoFit/>
          </a:bodyPr>
          <a:lstStyle/>
          <a:p>
            <a:r>
              <a:rPr lang="en-US" altLang="zh-CN" sz="4300" b="1">
                <a:solidFill>
                  <a:schemeClr val="bg1"/>
                </a:solidFill>
              </a:rPr>
              <a:t>2</a:t>
            </a:r>
            <a:endParaRPr lang="zh-CN" altLang="en-US" sz="4300" b="1">
              <a:solidFill>
                <a:schemeClr val="bg1"/>
              </a:solidFill>
            </a:endParaRPr>
          </a:p>
        </p:txBody>
      </p:sp>
      <p:sp>
        <p:nvSpPr>
          <p:cNvPr id="68" name="TextBox 67"/>
          <p:cNvSpPr txBox="1"/>
          <p:nvPr/>
        </p:nvSpPr>
        <p:spPr>
          <a:xfrm>
            <a:off x="4907975" y="3054202"/>
            <a:ext cx="524006" cy="779700"/>
          </a:xfrm>
          <a:prstGeom prst="rect">
            <a:avLst/>
          </a:prstGeom>
          <a:noFill/>
        </p:spPr>
        <p:txBody>
          <a:bodyPr wrap="none" lIns="121908" tIns="60954" rIns="121908" bIns="60954" rtlCol="0">
            <a:spAutoFit/>
          </a:bodyPr>
          <a:lstStyle/>
          <a:p>
            <a:r>
              <a:rPr lang="en-US" altLang="zh-CN" sz="4300" b="1">
                <a:solidFill>
                  <a:schemeClr val="bg1"/>
                </a:solidFill>
              </a:rPr>
              <a:t>3</a:t>
            </a:r>
            <a:endParaRPr lang="zh-CN" altLang="en-US" sz="4300" b="1">
              <a:solidFill>
                <a:schemeClr val="bg1"/>
              </a:solidFill>
            </a:endParaRPr>
          </a:p>
        </p:txBody>
      </p:sp>
      <p:sp>
        <p:nvSpPr>
          <p:cNvPr id="69" name="TextBox 68"/>
          <p:cNvSpPr txBox="1"/>
          <p:nvPr/>
        </p:nvSpPr>
        <p:spPr>
          <a:xfrm>
            <a:off x="4808575" y="4040005"/>
            <a:ext cx="524006" cy="779700"/>
          </a:xfrm>
          <a:prstGeom prst="rect">
            <a:avLst/>
          </a:prstGeom>
          <a:noFill/>
        </p:spPr>
        <p:txBody>
          <a:bodyPr wrap="none" lIns="121908" tIns="60954" rIns="121908" bIns="60954" rtlCol="0">
            <a:spAutoFit/>
          </a:bodyPr>
          <a:lstStyle/>
          <a:p>
            <a:r>
              <a:rPr lang="en-US" altLang="zh-CN" sz="4300" b="1">
                <a:solidFill>
                  <a:schemeClr val="bg1"/>
                </a:solidFill>
              </a:rPr>
              <a:t>4</a:t>
            </a:r>
            <a:endParaRPr lang="zh-CN" altLang="en-US" sz="4300" b="1">
              <a:solidFill>
                <a:schemeClr val="bg1"/>
              </a:solidFill>
            </a:endParaRPr>
          </a:p>
        </p:txBody>
      </p:sp>
      <p:sp>
        <p:nvSpPr>
          <p:cNvPr id="70" name="TextBox 69"/>
          <p:cNvSpPr txBox="1"/>
          <p:nvPr/>
        </p:nvSpPr>
        <p:spPr>
          <a:xfrm>
            <a:off x="4554415" y="4986006"/>
            <a:ext cx="524006" cy="779700"/>
          </a:xfrm>
          <a:prstGeom prst="rect">
            <a:avLst/>
          </a:prstGeom>
          <a:noFill/>
        </p:spPr>
        <p:txBody>
          <a:bodyPr wrap="none" lIns="121908" tIns="60954" rIns="121908" bIns="60954" rtlCol="0">
            <a:spAutoFit/>
          </a:bodyPr>
          <a:lstStyle/>
          <a:p>
            <a:r>
              <a:rPr lang="en-US" altLang="zh-CN" sz="4300" b="1">
                <a:solidFill>
                  <a:schemeClr val="bg1"/>
                </a:solidFill>
              </a:rPr>
              <a:t>5</a:t>
            </a:r>
            <a:endParaRPr lang="zh-CN" altLang="en-US" sz="4300" b="1">
              <a:solidFill>
                <a:schemeClr val="bg1"/>
              </a:solidFill>
            </a:endParaRPr>
          </a:p>
        </p:txBody>
      </p:sp>
      <p:sp>
        <p:nvSpPr>
          <p:cNvPr id="71" name="TextBox 70"/>
          <p:cNvSpPr txBox="1"/>
          <p:nvPr/>
        </p:nvSpPr>
        <p:spPr>
          <a:xfrm>
            <a:off x="2360135" y="3883819"/>
            <a:ext cx="1344637" cy="697627"/>
          </a:xfrm>
          <a:prstGeom prst="rect">
            <a:avLst/>
          </a:prstGeom>
          <a:noFill/>
        </p:spPr>
        <p:txBody>
          <a:bodyPr wrap="none" lIns="121908" tIns="60954" rIns="121908" bIns="60954" rtlCol="0">
            <a:spAutoFit/>
          </a:bodyPr>
          <a:lstStyle/>
          <a:p>
            <a:r>
              <a:rPr lang="zh-CN" altLang="en-US" sz="3700">
                <a:solidFill>
                  <a:schemeClr val="bg1"/>
                </a:solidFill>
                <a:latin typeface="微软雅黑" panose="020B0503020204020204" pitchFamily="34" charset="-122"/>
                <a:ea typeface="微软雅黑" panose="020B0503020204020204" pitchFamily="34" charset="-122"/>
              </a:rPr>
              <a:t>目 录</a:t>
            </a:r>
          </a:p>
        </p:txBody>
      </p:sp>
      <p:sp>
        <p:nvSpPr>
          <p:cNvPr id="72" name="TextBox 71"/>
          <p:cNvSpPr txBox="1"/>
          <p:nvPr/>
        </p:nvSpPr>
        <p:spPr>
          <a:xfrm>
            <a:off x="2428521" y="3637555"/>
            <a:ext cx="1207865" cy="338555"/>
          </a:xfrm>
          <a:prstGeom prst="rect">
            <a:avLst/>
          </a:prstGeom>
          <a:noFill/>
        </p:spPr>
        <p:txBody>
          <a:bodyPr wrap="none" lIns="121908" tIns="60954" rIns="121908" bIns="60954" rtlCol="0">
            <a:spAutoFit/>
          </a:bodyPr>
          <a:lstStyle/>
          <a:p>
            <a:r>
              <a:rPr lang="en-US" altLang="zh-CN" sz="1400">
                <a:solidFill>
                  <a:schemeClr val="bg1"/>
                </a:solidFill>
                <a:latin typeface="微软雅黑" panose="020B0503020204020204" pitchFamily="34" charset="-122"/>
                <a:ea typeface="微软雅黑" panose="020B0503020204020204" pitchFamily="34" charset="-122"/>
              </a:rPr>
              <a:t>CONTENTS</a:t>
            </a: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5119365" y="1190927"/>
            <a:ext cx="4792144" cy="624000"/>
            <a:chOff x="5119365" y="1190927"/>
            <a:chExt cx="4792144" cy="624000"/>
          </a:xfrm>
        </p:grpSpPr>
        <p:sp>
          <p:nvSpPr>
            <p:cNvPr id="74" name="圆角矩形 9"/>
            <p:cNvSpPr/>
            <p:nvPr/>
          </p:nvSpPr>
          <p:spPr>
            <a:xfrm>
              <a:off x="5119365" y="1190927"/>
              <a:ext cx="4792144" cy="624000"/>
            </a:xfrm>
            <a:custGeom>
              <a:avLst/>
              <a:gdLst/>
              <a:ahLst/>
              <a:cxnLst/>
              <a:rect l="l" t="t" r="r" b="b"/>
              <a:pathLst>
                <a:path w="3594576" h="468000">
                  <a:moveTo>
                    <a:pt x="0" y="0"/>
                  </a:moveTo>
                  <a:lnTo>
                    <a:pt x="3389152" y="0"/>
                  </a:lnTo>
                  <a:cubicBezTo>
                    <a:pt x="3502605" y="0"/>
                    <a:pt x="3594576" y="91971"/>
                    <a:pt x="3594576" y="205424"/>
                  </a:cubicBezTo>
                  <a:lnTo>
                    <a:pt x="3594576" y="262576"/>
                  </a:lnTo>
                  <a:cubicBezTo>
                    <a:pt x="3594576" y="376029"/>
                    <a:pt x="3502605" y="468000"/>
                    <a:pt x="3389152" y="468000"/>
                  </a:cubicBezTo>
                  <a:lnTo>
                    <a:pt x="2" y="468000"/>
                  </a:lnTo>
                  <a:cubicBezTo>
                    <a:pt x="61241" y="408865"/>
                    <a:pt x="99106" y="325855"/>
                    <a:pt x="99106" y="234001"/>
                  </a:cubicBezTo>
                  <a:cubicBezTo>
                    <a:pt x="99106" y="142146"/>
                    <a:pt x="61240" y="59135"/>
                    <a:pt x="0" y="0"/>
                  </a:cubicBezTo>
                  <a:close/>
                </a:path>
              </a:pathLst>
            </a:custGeom>
            <a:solidFill>
              <a:schemeClr val="accent1"/>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lIns="121908" tIns="60954" rIns="121908" bIns="60954" rtlCol="0" anchor="ctr"/>
            <a:lstStyle/>
            <a:p>
              <a:pPr algn="ctr"/>
              <a:endParaRPr lang="zh-CN" altLang="en-US">
                <a:solidFill>
                  <a:schemeClr val="bg1"/>
                </a:solidFill>
              </a:endParaRPr>
            </a:p>
          </p:txBody>
        </p:sp>
        <p:grpSp>
          <p:nvGrpSpPr>
            <p:cNvPr id="75" name="组合 74"/>
            <p:cNvGrpSpPr/>
            <p:nvPr/>
          </p:nvGrpSpPr>
          <p:grpSpPr>
            <a:xfrm>
              <a:off x="9416544" y="1358911"/>
              <a:ext cx="287994" cy="288032"/>
              <a:chOff x="7135716" y="2002928"/>
              <a:chExt cx="216024" cy="216024"/>
            </a:xfrm>
          </p:grpSpPr>
          <p:cxnSp>
            <p:nvCxnSpPr>
              <p:cNvPr id="77" name="直接箭头连接符 76"/>
              <p:cNvCxnSpPr/>
              <p:nvPr/>
            </p:nvCxnSpPr>
            <p:spPr>
              <a:xfrm>
                <a:off x="7171720" y="2110940"/>
                <a:ext cx="144016"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7135716" y="2002928"/>
                <a:ext cx="216024" cy="21602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76" name="TextBox 75"/>
            <p:cNvSpPr txBox="1"/>
            <p:nvPr/>
          </p:nvSpPr>
          <p:spPr>
            <a:xfrm>
              <a:off x="5303080" y="1247368"/>
              <a:ext cx="2954655" cy="507831"/>
            </a:xfrm>
            <a:prstGeom prst="rect">
              <a:avLst/>
            </a:prstGeom>
            <a:noFill/>
          </p:spPr>
          <p:txBody>
            <a:bodyPr wrap="none" rtlCol="0">
              <a:spAutoFit/>
            </a:bodyPr>
            <a:lstStyle/>
            <a:p>
              <a:r>
                <a:rPr lang="zh-CN" altLang="en-US" sz="2700">
                  <a:solidFill>
                    <a:schemeClr val="bg1"/>
                  </a:solidFill>
                  <a:latin typeface="微软雅黑" panose="020B0503020204020204" pitchFamily="34" charset="-122"/>
                  <a:ea typeface="微软雅黑" panose="020B0503020204020204" pitchFamily="34" charset="-122"/>
                </a:rPr>
                <a:t>点击添加文字模板</a:t>
              </a:r>
            </a:p>
          </p:txBody>
        </p:sp>
      </p:grpSp>
      <p:pic>
        <p:nvPicPr>
          <p:cNvPr id="79" name="Picture 2" descr="C:\Users\Thinkpad\Desktop\图片1.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20000"/>
                    </a14:imgEffect>
                  </a14:imgLayer>
                </a14:imgProps>
              </a:ext>
              <a:ext uri="{28A0092B-C50C-407E-A947-70E740481C1C}">
                <a14:useLocalDpi xmlns:a14="http://schemas.microsoft.com/office/drawing/2010/main" val="0"/>
              </a:ext>
            </a:extLst>
          </a:blip>
          <a:stretch>
            <a:fillRect/>
          </a:stretch>
        </p:blipFill>
        <p:spPr bwMode="auto">
          <a:xfrm>
            <a:off x="2435630" y="2084927"/>
            <a:ext cx="1193645" cy="1625600"/>
          </a:xfrm>
          <a:prstGeom prst="rect">
            <a:avLst/>
          </a:prstGeom>
          <a:noFill/>
        </p:spPr>
      </p:pic>
      <p:sp>
        <p:nvSpPr>
          <p:cNvPr id="80" name="椭圆 79"/>
          <p:cNvSpPr>
            <a:spLocks noChangeAspect="1"/>
          </p:cNvSpPr>
          <p:nvPr/>
        </p:nvSpPr>
        <p:spPr>
          <a:xfrm>
            <a:off x="1503717" y="1847619"/>
            <a:ext cx="3065592" cy="3065991"/>
          </a:xfrm>
          <a:prstGeom prst="ellipse">
            <a:avLst/>
          </a:prstGeom>
          <a:noFill/>
          <a:ln w="28575">
            <a:solidFill>
              <a:schemeClr val="tx2"/>
            </a:solidFill>
            <a:prstDash val="sysDash"/>
          </a:ln>
          <a:effectLst/>
        </p:spPr>
        <p:style>
          <a:lnRef idx="1">
            <a:schemeClr val="accent6"/>
          </a:lnRef>
          <a:fillRef idx="2">
            <a:schemeClr val="accent6"/>
          </a:fillRef>
          <a:effectRef idx="1">
            <a:schemeClr val="accent6"/>
          </a:effectRef>
          <a:fontRef idx="minor">
            <a:schemeClr val="dk1"/>
          </a:fontRef>
        </p:style>
        <p:txBody>
          <a:bodyPr lIns="121908" tIns="60954" rIns="121908" bIns="60954" rtlCol="0" anchor="ctr"/>
          <a:lstStyle/>
          <a:p>
            <a:pPr algn="ctr"/>
            <a:endParaRPr lang="zh-CN" altLang="en-US"/>
          </a:p>
        </p:txBody>
      </p:sp>
      <p:grpSp>
        <p:nvGrpSpPr>
          <p:cNvPr id="81" name="组合 80"/>
          <p:cNvGrpSpPr/>
          <p:nvPr/>
        </p:nvGrpSpPr>
        <p:grpSpPr>
          <a:xfrm>
            <a:off x="5426769" y="2166569"/>
            <a:ext cx="4792144" cy="624000"/>
            <a:chOff x="5426769" y="2166569"/>
            <a:chExt cx="4792144" cy="624000"/>
          </a:xfrm>
        </p:grpSpPr>
        <p:sp>
          <p:nvSpPr>
            <p:cNvPr id="82" name="圆角矩形 9"/>
            <p:cNvSpPr/>
            <p:nvPr/>
          </p:nvSpPr>
          <p:spPr>
            <a:xfrm>
              <a:off x="5426769" y="2166569"/>
              <a:ext cx="4792144" cy="624000"/>
            </a:xfrm>
            <a:custGeom>
              <a:avLst/>
              <a:gdLst/>
              <a:ahLst/>
              <a:cxnLst/>
              <a:rect l="l" t="t" r="r" b="b"/>
              <a:pathLst>
                <a:path w="3594576" h="468000">
                  <a:moveTo>
                    <a:pt x="0" y="0"/>
                  </a:moveTo>
                  <a:lnTo>
                    <a:pt x="3389152" y="0"/>
                  </a:lnTo>
                  <a:cubicBezTo>
                    <a:pt x="3502605" y="0"/>
                    <a:pt x="3594576" y="91971"/>
                    <a:pt x="3594576" y="205424"/>
                  </a:cubicBezTo>
                  <a:lnTo>
                    <a:pt x="3594576" y="262576"/>
                  </a:lnTo>
                  <a:cubicBezTo>
                    <a:pt x="3594576" y="376029"/>
                    <a:pt x="3502605" y="468000"/>
                    <a:pt x="3389152" y="468000"/>
                  </a:cubicBezTo>
                  <a:lnTo>
                    <a:pt x="2" y="468000"/>
                  </a:lnTo>
                  <a:cubicBezTo>
                    <a:pt x="61241" y="408865"/>
                    <a:pt x="99106" y="325855"/>
                    <a:pt x="99106" y="234001"/>
                  </a:cubicBezTo>
                  <a:cubicBezTo>
                    <a:pt x="99106" y="142146"/>
                    <a:pt x="61240" y="59135"/>
                    <a:pt x="0" y="0"/>
                  </a:cubicBezTo>
                  <a:close/>
                </a:path>
              </a:pathLst>
            </a:custGeom>
            <a:solidFill>
              <a:schemeClr val="accent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lIns="121908" tIns="60954" rIns="121908" bIns="60954" rtlCol="0" anchor="ctr"/>
            <a:lstStyle/>
            <a:p>
              <a:pPr algn="ctr"/>
              <a:endParaRPr lang="zh-CN" altLang="en-US">
                <a:solidFill>
                  <a:schemeClr val="bg1"/>
                </a:solidFill>
              </a:endParaRPr>
            </a:p>
          </p:txBody>
        </p:sp>
        <p:sp>
          <p:nvSpPr>
            <p:cNvPr id="83" name="TextBox 82"/>
            <p:cNvSpPr txBox="1"/>
            <p:nvPr/>
          </p:nvSpPr>
          <p:spPr>
            <a:xfrm>
              <a:off x="5598177" y="2227872"/>
              <a:ext cx="2954655" cy="507831"/>
            </a:xfrm>
            <a:prstGeom prst="rect">
              <a:avLst/>
            </a:prstGeom>
            <a:noFill/>
          </p:spPr>
          <p:txBody>
            <a:bodyPr wrap="none" rtlCol="0">
              <a:spAutoFit/>
            </a:bodyPr>
            <a:lstStyle/>
            <a:p>
              <a:r>
                <a:rPr lang="zh-CN" altLang="en-US" sz="2700">
                  <a:solidFill>
                    <a:schemeClr val="bg1"/>
                  </a:solidFill>
                  <a:latin typeface="微软雅黑" panose="020B0503020204020204" pitchFamily="34" charset="-122"/>
                  <a:ea typeface="微软雅黑" panose="020B0503020204020204" pitchFamily="34" charset="-122"/>
                </a:rPr>
                <a:t>点击添加文字模板</a:t>
              </a:r>
            </a:p>
          </p:txBody>
        </p:sp>
        <p:grpSp>
          <p:nvGrpSpPr>
            <p:cNvPr id="84" name="组合 83"/>
            <p:cNvGrpSpPr/>
            <p:nvPr/>
          </p:nvGrpSpPr>
          <p:grpSpPr>
            <a:xfrm>
              <a:off x="9715102" y="2336373"/>
              <a:ext cx="287994" cy="288032"/>
              <a:chOff x="7135716" y="2002928"/>
              <a:chExt cx="216024" cy="216024"/>
            </a:xfrm>
          </p:grpSpPr>
          <p:cxnSp>
            <p:nvCxnSpPr>
              <p:cNvPr id="85" name="直接箭头连接符 84"/>
              <p:cNvCxnSpPr/>
              <p:nvPr/>
            </p:nvCxnSpPr>
            <p:spPr>
              <a:xfrm>
                <a:off x="7171720" y="2110940"/>
                <a:ext cx="144016"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7135716" y="2002928"/>
                <a:ext cx="216024" cy="21602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87" name="组合 86"/>
          <p:cNvGrpSpPr/>
          <p:nvPr/>
        </p:nvGrpSpPr>
        <p:grpSpPr>
          <a:xfrm>
            <a:off x="5479526" y="3142212"/>
            <a:ext cx="4792144" cy="624000"/>
            <a:chOff x="5479526" y="3142212"/>
            <a:chExt cx="4792144" cy="624000"/>
          </a:xfrm>
        </p:grpSpPr>
        <p:sp>
          <p:nvSpPr>
            <p:cNvPr id="88" name="圆角矩形 9"/>
            <p:cNvSpPr/>
            <p:nvPr/>
          </p:nvSpPr>
          <p:spPr>
            <a:xfrm>
              <a:off x="5479526" y="3142212"/>
              <a:ext cx="4792144" cy="624000"/>
            </a:xfrm>
            <a:custGeom>
              <a:avLst/>
              <a:gdLst/>
              <a:ahLst/>
              <a:cxnLst/>
              <a:rect l="l" t="t" r="r" b="b"/>
              <a:pathLst>
                <a:path w="3594576" h="468000">
                  <a:moveTo>
                    <a:pt x="0" y="0"/>
                  </a:moveTo>
                  <a:lnTo>
                    <a:pt x="3389152" y="0"/>
                  </a:lnTo>
                  <a:cubicBezTo>
                    <a:pt x="3502605" y="0"/>
                    <a:pt x="3594576" y="91971"/>
                    <a:pt x="3594576" y="205424"/>
                  </a:cubicBezTo>
                  <a:lnTo>
                    <a:pt x="3594576" y="262576"/>
                  </a:lnTo>
                  <a:cubicBezTo>
                    <a:pt x="3594576" y="376029"/>
                    <a:pt x="3502605" y="468000"/>
                    <a:pt x="3389152" y="468000"/>
                  </a:cubicBezTo>
                  <a:lnTo>
                    <a:pt x="2" y="468000"/>
                  </a:lnTo>
                  <a:cubicBezTo>
                    <a:pt x="61241" y="408865"/>
                    <a:pt x="99106" y="325855"/>
                    <a:pt x="99106" y="234001"/>
                  </a:cubicBezTo>
                  <a:cubicBezTo>
                    <a:pt x="99106" y="142146"/>
                    <a:pt x="61240" y="59135"/>
                    <a:pt x="0" y="0"/>
                  </a:cubicBezTo>
                  <a:close/>
                </a:path>
              </a:pathLst>
            </a:custGeom>
            <a:solidFill>
              <a:schemeClr val="accent3"/>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lIns="121908" tIns="60954" rIns="121908" bIns="60954" rtlCol="0" anchor="ctr"/>
            <a:lstStyle/>
            <a:p>
              <a:pPr algn="ctr"/>
              <a:endParaRPr lang="zh-CN" altLang="en-US">
                <a:solidFill>
                  <a:schemeClr val="bg1"/>
                </a:solidFill>
              </a:endParaRPr>
            </a:p>
          </p:txBody>
        </p:sp>
        <p:sp>
          <p:nvSpPr>
            <p:cNvPr id="89" name="TextBox 88"/>
            <p:cNvSpPr txBox="1"/>
            <p:nvPr/>
          </p:nvSpPr>
          <p:spPr>
            <a:xfrm>
              <a:off x="5646299" y="3209132"/>
              <a:ext cx="2954655" cy="507831"/>
            </a:xfrm>
            <a:prstGeom prst="rect">
              <a:avLst/>
            </a:prstGeom>
            <a:noFill/>
          </p:spPr>
          <p:txBody>
            <a:bodyPr wrap="none" rtlCol="0">
              <a:spAutoFit/>
            </a:bodyPr>
            <a:lstStyle/>
            <a:p>
              <a:r>
                <a:rPr lang="zh-CN" altLang="en-US" sz="2700">
                  <a:solidFill>
                    <a:schemeClr val="bg1"/>
                  </a:solidFill>
                  <a:latin typeface="微软雅黑" panose="020B0503020204020204" pitchFamily="34" charset="-122"/>
                  <a:ea typeface="微软雅黑" panose="020B0503020204020204" pitchFamily="34" charset="-122"/>
                </a:rPr>
                <a:t>点击添加文字模板</a:t>
              </a:r>
            </a:p>
          </p:txBody>
        </p:sp>
        <p:grpSp>
          <p:nvGrpSpPr>
            <p:cNvPr id="90" name="组合 89"/>
            <p:cNvGrpSpPr/>
            <p:nvPr/>
          </p:nvGrpSpPr>
          <p:grpSpPr>
            <a:xfrm>
              <a:off x="9767652" y="3313835"/>
              <a:ext cx="287994" cy="288032"/>
              <a:chOff x="7135716" y="2002928"/>
              <a:chExt cx="216024" cy="216024"/>
            </a:xfrm>
          </p:grpSpPr>
          <p:cxnSp>
            <p:nvCxnSpPr>
              <p:cNvPr id="91" name="直接箭头连接符 90"/>
              <p:cNvCxnSpPr/>
              <p:nvPr/>
            </p:nvCxnSpPr>
            <p:spPr>
              <a:xfrm>
                <a:off x="7171720" y="2110940"/>
                <a:ext cx="144016"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7135716" y="2002928"/>
                <a:ext cx="216024" cy="21602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3" name="组合 92"/>
          <p:cNvGrpSpPr/>
          <p:nvPr/>
        </p:nvGrpSpPr>
        <p:grpSpPr>
          <a:xfrm>
            <a:off x="5418303" y="4117855"/>
            <a:ext cx="4792144" cy="624000"/>
            <a:chOff x="5418303" y="4117855"/>
            <a:chExt cx="4792144" cy="624000"/>
          </a:xfrm>
        </p:grpSpPr>
        <p:sp>
          <p:nvSpPr>
            <p:cNvPr id="94" name="圆角矩形 9"/>
            <p:cNvSpPr/>
            <p:nvPr/>
          </p:nvSpPr>
          <p:spPr>
            <a:xfrm>
              <a:off x="5418303" y="4117855"/>
              <a:ext cx="4792144" cy="624000"/>
            </a:xfrm>
            <a:custGeom>
              <a:avLst/>
              <a:gdLst/>
              <a:ahLst/>
              <a:cxnLst/>
              <a:rect l="l" t="t" r="r" b="b"/>
              <a:pathLst>
                <a:path w="3594576" h="468000">
                  <a:moveTo>
                    <a:pt x="0" y="0"/>
                  </a:moveTo>
                  <a:lnTo>
                    <a:pt x="3389152" y="0"/>
                  </a:lnTo>
                  <a:cubicBezTo>
                    <a:pt x="3502605" y="0"/>
                    <a:pt x="3594576" y="91971"/>
                    <a:pt x="3594576" y="205424"/>
                  </a:cubicBezTo>
                  <a:lnTo>
                    <a:pt x="3594576" y="262576"/>
                  </a:lnTo>
                  <a:cubicBezTo>
                    <a:pt x="3594576" y="376029"/>
                    <a:pt x="3502605" y="468000"/>
                    <a:pt x="3389152" y="468000"/>
                  </a:cubicBezTo>
                  <a:lnTo>
                    <a:pt x="2" y="468000"/>
                  </a:lnTo>
                  <a:cubicBezTo>
                    <a:pt x="61241" y="408865"/>
                    <a:pt x="99106" y="325855"/>
                    <a:pt x="99106" y="234001"/>
                  </a:cubicBezTo>
                  <a:cubicBezTo>
                    <a:pt x="99106" y="142146"/>
                    <a:pt x="61240" y="59135"/>
                    <a:pt x="0" y="0"/>
                  </a:cubicBezTo>
                  <a:close/>
                </a:path>
              </a:pathLst>
            </a:custGeom>
            <a:solidFill>
              <a:schemeClr val="accent4"/>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lIns="121908" tIns="60954" rIns="121908" bIns="60954" rtlCol="0" anchor="ctr"/>
            <a:lstStyle/>
            <a:p>
              <a:pPr algn="ctr"/>
              <a:endParaRPr lang="zh-CN" altLang="en-US">
                <a:solidFill>
                  <a:schemeClr val="bg1"/>
                </a:solidFill>
              </a:endParaRPr>
            </a:p>
          </p:txBody>
        </p:sp>
        <p:sp>
          <p:nvSpPr>
            <p:cNvPr id="95" name="TextBox 94"/>
            <p:cNvSpPr txBox="1"/>
            <p:nvPr/>
          </p:nvSpPr>
          <p:spPr>
            <a:xfrm>
              <a:off x="5599119" y="4169884"/>
              <a:ext cx="2954655" cy="507831"/>
            </a:xfrm>
            <a:prstGeom prst="rect">
              <a:avLst/>
            </a:prstGeom>
            <a:noFill/>
          </p:spPr>
          <p:txBody>
            <a:bodyPr wrap="none" rtlCol="0">
              <a:spAutoFit/>
            </a:bodyPr>
            <a:lstStyle/>
            <a:p>
              <a:r>
                <a:rPr lang="zh-CN" altLang="en-US" sz="2700">
                  <a:solidFill>
                    <a:schemeClr val="bg1"/>
                  </a:solidFill>
                  <a:latin typeface="微软雅黑" panose="020B0503020204020204" pitchFamily="34" charset="-122"/>
                  <a:ea typeface="微软雅黑" panose="020B0503020204020204" pitchFamily="34" charset="-122"/>
                </a:rPr>
                <a:t>点击添加文字模板</a:t>
              </a:r>
            </a:p>
          </p:txBody>
        </p:sp>
        <p:grpSp>
          <p:nvGrpSpPr>
            <p:cNvPr id="96" name="组合 95"/>
            <p:cNvGrpSpPr/>
            <p:nvPr/>
          </p:nvGrpSpPr>
          <p:grpSpPr>
            <a:xfrm>
              <a:off x="9715102" y="4301808"/>
              <a:ext cx="287994" cy="288032"/>
              <a:chOff x="7135716" y="2002928"/>
              <a:chExt cx="216024" cy="216024"/>
            </a:xfrm>
          </p:grpSpPr>
          <p:cxnSp>
            <p:nvCxnSpPr>
              <p:cNvPr id="97" name="直接箭头连接符 96"/>
              <p:cNvCxnSpPr/>
              <p:nvPr/>
            </p:nvCxnSpPr>
            <p:spPr>
              <a:xfrm>
                <a:off x="7171720" y="2110940"/>
                <a:ext cx="144016"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8" name="椭圆 97"/>
              <p:cNvSpPr/>
              <p:nvPr/>
            </p:nvSpPr>
            <p:spPr>
              <a:xfrm>
                <a:off x="7135716" y="2002928"/>
                <a:ext cx="216024" cy="21602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9" name="组合 98"/>
          <p:cNvGrpSpPr/>
          <p:nvPr/>
        </p:nvGrpSpPr>
        <p:grpSpPr>
          <a:xfrm>
            <a:off x="5131631" y="5093497"/>
            <a:ext cx="4792144" cy="624000"/>
            <a:chOff x="5131631" y="5093497"/>
            <a:chExt cx="4792144" cy="624000"/>
          </a:xfrm>
        </p:grpSpPr>
        <p:sp>
          <p:nvSpPr>
            <p:cNvPr id="100" name="圆角矩形 9"/>
            <p:cNvSpPr/>
            <p:nvPr/>
          </p:nvSpPr>
          <p:spPr>
            <a:xfrm>
              <a:off x="5131631" y="5093497"/>
              <a:ext cx="4792144" cy="624000"/>
            </a:xfrm>
            <a:custGeom>
              <a:avLst/>
              <a:gdLst/>
              <a:ahLst/>
              <a:cxnLst/>
              <a:rect l="l" t="t" r="r" b="b"/>
              <a:pathLst>
                <a:path w="3594576" h="468000">
                  <a:moveTo>
                    <a:pt x="0" y="0"/>
                  </a:moveTo>
                  <a:lnTo>
                    <a:pt x="3389152" y="0"/>
                  </a:lnTo>
                  <a:cubicBezTo>
                    <a:pt x="3502605" y="0"/>
                    <a:pt x="3594576" y="91971"/>
                    <a:pt x="3594576" y="205424"/>
                  </a:cubicBezTo>
                  <a:lnTo>
                    <a:pt x="3594576" y="262576"/>
                  </a:lnTo>
                  <a:cubicBezTo>
                    <a:pt x="3594576" y="376029"/>
                    <a:pt x="3502605" y="468000"/>
                    <a:pt x="3389152" y="468000"/>
                  </a:cubicBezTo>
                  <a:lnTo>
                    <a:pt x="2" y="468000"/>
                  </a:lnTo>
                  <a:cubicBezTo>
                    <a:pt x="61241" y="408865"/>
                    <a:pt x="99106" y="325855"/>
                    <a:pt x="99106" y="234001"/>
                  </a:cubicBezTo>
                  <a:cubicBezTo>
                    <a:pt x="99106" y="142146"/>
                    <a:pt x="61240" y="59135"/>
                    <a:pt x="0" y="0"/>
                  </a:cubicBezTo>
                  <a:close/>
                </a:path>
              </a:pathLst>
            </a:custGeom>
            <a:solidFill>
              <a:schemeClr val="accent1"/>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lIns="121908" tIns="60954" rIns="121908" bIns="60954" rtlCol="0" anchor="ctr"/>
            <a:lstStyle/>
            <a:p>
              <a:pPr algn="ctr"/>
              <a:endParaRPr lang="zh-CN" altLang="en-US">
                <a:solidFill>
                  <a:schemeClr val="bg1"/>
                </a:solidFill>
              </a:endParaRPr>
            </a:p>
          </p:txBody>
        </p:sp>
        <p:sp>
          <p:nvSpPr>
            <p:cNvPr id="101" name="TextBox 100"/>
            <p:cNvSpPr txBox="1"/>
            <p:nvPr/>
          </p:nvSpPr>
          <p:spPr>
            <a:xfrm>
              <a:off x="5316219" y="5154800"/>
              <a:ext cx="2954655" cy="507831"/>
            </a:xfrm>
            <a:prstGeom prst="rect">
              <a:avLst/>
            </a:prstGeom>
            <a:noFill/>
          </p:spPr>
          <p:txBody>
            <a:bodyPr wrap="none" rtlCol="0">
              <a:spAutoFit/>
            </a:bodyPr>
            <a:lstStyle/>
            <a:p>
              <a:r>
                <a:rPr lang="zh-CN" altLang="en-US" sz="2700">
                  <a:solidFill>
                    <a:schemeClr val="bg1"/>
                  </a:solidFill>
                  <a:latin typeface="微软雅黑" panose="020B0503020204020204" pitchFamily="34" charset="-122"/>
                  <a:ea typeface="微软雅黑" panose="020B0503020204020204" pitchFamily="34" charset="-122"/>
                </a:rPr>
                <a:t>点击添加文字模板</a:t>
              </a:r>
            </a:p>
          </p:txBody>
        </p:sp>
        <p:grpSp>
          <p:nvGrpSpPr>
            <p:cNvPr id="102" name="组合 101"/>
            <p:cNvGrpSpPr/>
            <p:nvPr/>
          </p:nvGrpSpPr>
          <p:grpSpPr>
            <a:xfrm>
              <a:off x="9416544" y="5279270"/>
              <a:ext cx="287994" cy="288032"/>
              <a:chOff x="7135716" y="2002928"/>
              <a:chExt cx="216024" cy="216024"/>
            </a:xfrm>
          </p:grpSpPr>
          <p:cxnSp>
            <p:nvCxnSpPr>
              <p:cNvPr id="103" name="直接箭头连接符 102"/>
              <p:cNvCxnSpPr/>
              <p:nvPr/>
            </p:nvCxnSpPr>
            <p:spPr>
              <a:xfrm>
                <a:off x="7171720" y="2110940"/>
                <a:ext cx="144016"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4" name="椭圆 103"/>
              <p:cNvSpPr/>
              <p:nvPr/>
            </p:nvSpPr>
            <p:spPr>
              <a:xfrm>
                <a:off x="7135716" y="2002928"/>
                <a:ext cx="216024" cy="21602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heel(1)">
                                      <p:cBhvr>
                                        <p:cTn id="7" dur="2000"/>
                                        <p:tgtEl>
                                          <p:spTgt spid="80"/>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59"/>
                                        </p:tgtEl>
                                        <p:attrNameLst>
                                          <p:attrName>style.visibility</p:attrName>
                                        </p:attrNameLst>
                                      </p:cBhvr>
                                      <p:to>
                                        <p:strVal val="visible"/>
                                      </p:to>
                                    </p:set>
                                    <p:animEffect transition="in" filter="wheel(1)">
                                      <p:cBhvr>
                                        <p:cTn id="10" dur="2000"/>
                                        <p:tgtEl>
                                          <p:spTgt spid="59"/>
                                        </p:tgtEl>
                                      </p:cBhvr>
                                    </p:animEffect>
                                  </p:childTnLst>
                                </p:cTn>
                              </p:par>
                              <p:par>
                                <p:cTn id="11" presetID="21" presetClass="entr" presetSubtype="1" fill="hold" nodeType="withEffect">
                                  <p:stCondLst>
                                    <p:cond delay="1000"/>
                                  </p:stCondLst>
                                  <p:childTnLst>
                                    <p:set>
                                      <p:cBhvr>
                                        <p:cTn id="12" dur="1" fill="hold">
                                          <p:stCondLst>
                                            <p:cond delay="0"/>
                                          </p:stCondLst>
                                        </p:cTn>
                                        <p:tgtEl>
                                          <p:spTgt spid="79"/>
                                        </p:tgtEl>
                                        <p:attrNameLst>
                                          <p:attrName>style.visibility</p:attrName>
                                        </p:attrNameLst>
                                      </p:cBhvr>
                                      <p:to>
                                        <p:strVal val="visible"/>
                                      </p:to>
                                    </p:set>
                                    <p:animEffect transition="in" filter="wheel(1)">
                                      <p:cBhvr>
                                        <p:cTn id="13" dur="2000"/>
                                        <p:tgtEl>
                                          <p:spTgt spid="7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p:cTn id="17" dur="500" fill="hold"/>
                                        <p:tgtEl>
                                          <p:spTgt spid="71"/>
                                        </p:tgtEl>
                                        <p:attrNameLst>
                                          <p:attrName>ppt_w</p:attrName>
                                        </p:attrNameLst>
                                      </p:cBhvr>
                                      <p:tavLst>
                                        <p:tav tm="0">
                                          <p:val>
                                            <p:fltVal val="0"/>
                                          </p:val>
                                        </p:tav>
                                        <p:tav tm="100000">
                                          <p:val>
                                            <p:strVal val="#ppt_w"/>
                                          </p:val>
                                        </p:tav>
                                      </p:tavLst>
                                    </p:anim>
                                    <p:anim calcmode="lin" valueType="num">
                                      <p:cBhvr>
                                        <p:cTn id="18" dur="500" fill="hold"/>
                                        <p:tgtEl>
                                          <p:spTgt spid="71"/>
                                        </p:tgtEl>
                                        <p:attrNameLst>
                                          <p:attrName>ppt_h</p:attrName>
                                        </p:attrNameLst>
                                      </p:cBhvr>
                                      <p:tavLst>
                                        <p:tav tm="0">
                                          <p:val>
                                            <p:fltVal val="0"/>
                                          </p:val>
                                        </p:tav>
                                        <p:tav tm="100000">
                                          <p:val>
                                            <p:strVal val="#ppt_h"/>
                                          </p:val>
                                        </p:tav>
                                      </p:tavLst>
                                    </p:anim>
                                    <p:animEffect transition="in" filter="fade">
                                      <p:cBhvr>
                                        <p:cTn id="19" dur="500"/>
                                        <p:tgtEl>
                                          <p:spTgt spid="71"/>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49" presetClass="entr" presetSubtype="0" decel="10000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p:cTn id="34" dur="500" fill="hold"/>
                                        <p:tgtEl>
                                          <p:spTgt spid="66"/>
                                        </p:tgtEl>
                                        <p:attrNameLst>
                                          <p:attrName>ppt_w</p:attrName>
                                        </p:attrNameLst>
                                      </p:cBhvr>
                                      <p:tavLst>
                                        <p:tav tm="0">
                                          <p:val>
                                            <p:fltVal val="0"/>
                                          </p:val>
                                        </p:tav>
                                        <p:tav tm="100000">
                                          <p:val>
                                            <p:strVal val="#ppt_w"/>
                                          </p:val>
                                        </p:tav>
                                      </p:tavLst>
                                    </p:anim>
                                    <p:anim calcmode="lin" valueType="num">
                                      <p:cBhvr>
                                        <p:cTn id="35" dur="500" fill="hold"/>
                                        <p:tgtEl>
                                          <p:spTgt spid="66"/>
                                        </p:tgtEl>
                                        <p:attrNameLst>
                                          <p:attrName>ppt_h</p:attrName>
                                        </p:attrNameLst>
                                      </p:cBhvr>
                                      <p:tavLst>
                                        <p:tav tm="0">
                                          <p:val>
                                            <p:fltVal val="0"/>
                                          </p:val>
                                        </p:tav>
                                        <p:tav tm="100000">
                                          <p:val>
                                            <p:strVal val="#ppt_h"/>
                                          </p:val>
                                        </p:tav>
                                      </p:tavLst>
                                    </p:anim>
                                    <p:anim calcmode="lin" valueType="num">
                                      <p:cBhvr>
                                        <p:cTn id="36" dur="500" fill="hold"/>
                                        <p:tgtEl>
                                          <p:spTgt spid="66"/>
                                        </p:tgtEl>
                                        <p:attrNameLst>
                                          <p:attrName>style.rotation</p:attrName>
                                        </p:attrNameLst>
                                      </p:cBhvr>
                                      <p:tavLst>
                                        <p:tav tm="0">
                                          <p:val>
                                            <p:fltVal val="360"/>
                                          </p:val>
                                        </p:tav>
                                        <p:tav tm="100000">
                                          <p:val>
                                            <p:fltVal val="0"/>
                                          </p:val>
                                        </p:tav>
                                      </p:tavLst>
                                    </p:anim>
                                    <p:animEffect transition="in" filter="fade">
                                      <p:cBhvr>
                                        <p:cTn id="37" dur="500"/>
                                        <p:tgtEl>
                                          <p:spTgt spid="66"/>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left)">
                                      <p:cBhvr>
                                        <p:cTn id="41" dur="500"/>
                                        <p:tgtEl>
                                          <p:spTgt spid="73"/>
                                        </p:tgtEl>
                                      </p:cBhvr>
                                    </p:animEffect>
                                  </p:childTnLst>
                                </p:cTn>
                              </p:par>
                            </p:childTnLst>
                          </p:cTn>
                        </p:par>
                        <p:par>
                          <p:cTn id="42" fill="hold">
                            <p:stCondLst>
                              <p:cond delay="4500"/>
                            </p:stCondLst>
                            <p:childTnLst>
                              <p:par>
                                <p:cTn id="43" presetID="49" presetClass="entr" presetSubtype="0" decel="100000"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 calcmode="lin" valueType="num">
                                      <p:cBhvr>
                                        <p:cTn id="47" dur="500" fill="hold"/>
                                        <p:tgtEl>
                                          <p:spTgt spid="67"/>
                                        </p:tgtEl>
                                        <p:attrNameLst>
                                          <p:attrName>style.rotation</p:attrName>
                                        </p:attrNameLst>
                                      </p:cBhvr>
                                      <p:tavLst>
                                        <p:tav tm="0">
                                          <p:val>
                                            <p:fltVal val="360"/>
                                          </p:val>
                                        </p:tav>
                                        <p:tav tm="100000">
                                          <p:val>
                                            <p:fltVal val="0"/>
                                          </p:val>
                                        </p:tav>
                                      </p:tavLst>
                                    </p:anim>
                                    <p:animEffect transition="in" filter="fade">
                                      <p:cBhvr>
                                        <p:cTn id="48" dur="500"/>
                                        <p:tgtEl>
                                          <p:spTgt spid="67"/>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left)">
                                      <p:cBhvr>
                                        <p:cTn id="52" dur="500"/>
                                        <p:tgtEl>
                                          <p:spTgt spid="81"/>
                                        </p:tgtEl>
                                      </p:cBhvr>
                                    </p:animEffect>
                                  </p:childTnLst>
                                </p:cTn>
                              </p:par>
                            </p:childTnLst>
                          </p:cTn>
                        </p:par>
                        <p:par>
                          <p:cTn id="53" fill="hold">
                            <p:stCondLst>
                              <p:cond delay="5500"/>
                            </p:stCondLst>
                            <p:childTnLst>
                              <p:par>
                                <p:cTn id="54" presetID="49" presetClass="entr" presetSubtype="0" decel="100000" fill="hold" grpId="0"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p:cTn id="56" dur="500" fill="hold"/>
                                        <p:tgtEl>
                                          <p:spTgt spid="68"/>
                                        </p:tgtEl>
                                        <p:attrNameLst>
                                          <p:attrName>ppt_w</p:attrName>
                                        </p:attrNameLst>
                                      </p:cBhvr>
                                      <p:tavLst>
                                        <p:tav tm="0">
                                          <p:val>
                                            <p:fltVal val="0"/>
                                          </p:val>
                                        </p:tav>
                                        <p:tav tm="100000">
                                          <p:val>
                                            <p:strVal val="#ppt_w"/>
                                          </p:val>
                                        </p:tav>
                                      </p:tavLst>
                                    </p:anim>
                                    <p:anim calcmode="lin" valueType="num">
                                      <p:cBhvr>
                                        <p:cTn id="57" dur="500" fill="hold"/>
                                        <p:tgtEl>
                                          <p:spTgt spid="68"/>
                                        </p:tgtEl>
                                        <p:attrNameLst>
                                          <p:attrName>ppt_h</p:attrName>
                                        </p:attrNameLst>
                                      </p:cBhvr>
                                      <p:tavLst>
                                        <p:tav tm="0">
                                          <p:val>
                                            <p:fltVal val="0"/>
                                          </p:val>
                                        </p:tav>
                                        <p:tav tm="100000">
                                          <p:val>
                                            <p:strVal val="#ppt_h"/>
                                          </p:val>
                                        </p:tav>
                                      </p:tavLst>
                                    </p:anim>
                                    <p:anim calcmode="lin" valueType="num">
                                      <p:cBhvr>
                                        <p:cTn id="58" dur="500" fill="hold"/>
                                        <p:tgtEl>
                                          <p:spTgt spid="68"/>
                                        </p:tgtEl>
                                        <p:attrNameLst>
                                          <p:attrName>style.rotation</p:attrName>
                                        </p:attrNameLst>
                                      </p:cBhvr>
                                      <p:tavLst>
                                        <p:tav tm="0">
                                          <p:val>
                                            <p:fltVal val="360"/>
                                          </p:val>
                                        </p:tav>
                                        <p:tav tm="100000">
                                          <p:val>
                                            <p:fltVal val="0"/>
                                          </p:val>
                                        </p:tav>
                                      </p:tavLst>
                                    </p:anim>
                                    <p:animEffect transition="in" filter="fade">
                                      <p:cBhvr>
                                        <p:cTn id="59" dur="500"/>
                                        <p:tgtEl>
                                          <p:spTgt spid="68"/>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wipe(left)">
                                      <p:cBhvr>
                                        <p:cTn id="63" dur="500"/>
                                        <p:tgtEl>
                                          <p:spTgt spid="87"/>
                                        </p:tgtEl>
                                      </p:cBhvr>
                                    </p:animEffect>
                                  </p:childTnLst>
                                </p:cTn>
                              </p:par>
                            </p:childTnLst>
                          </p:cTn>
                        </p:par>
                        <p:par>
                          <p:cTn id="64" fill="hold">
                            <p:stCondLst>
                              <p:cond delay="6500"/>
                            </p:stCondLst>
                            <p:childTnLst>
                              <p:par>
                                <p:cTn id="65" presetID="49" presetClass="entr" presetSubtype="0" decel="100000"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p:cTn id="67" dur="500" fill="hold"/>
                                        <p:tgtEl>
                                          <p:spTgt spid="69"/>
                                        </p:tgtEl>
                                        <p:attrNameLst>
                                          <p:attrName>ppt_w</p:attrName>
                                        </p:attrNameLst>
                                      </p:cBhvr>
                                      <p:tavLst>
                                        <p:tav tm="0">
                                          <p:val>
                                            <p:fltVal val="0"/>
                                          </p:val>
                                        </p:tav>
                                        <p:tav tm="100000">
                                          <p:val>
                                            <p:strVal val="#ppt_w"/>
                                          </p:val>
                                        </p:tav>
                                      </p:tavLst>
                                    </p:anim>
                                    <p:anim calcmode="lin" valueType="num">
                                      <p:cBhvr>
                                        <p:cTn id="68" dur="500" fill="hold"/>
                                        <p:tgtEl>
                                          <p:spTgt spid="69"/>
                                        </p:tgtEl>
                                        <p:attrNameLst>
                                          <p:attrName>ppt_h</p:attrName>
                                        </p:attrNameLst>
                                      </p:cBhvr>
                                      <p:tavLst>
                                        <p:tav tm="0">
                                          <p:val>
                                            <p:fltVal val="0"/>
                                          </p:val>
                                        </p:tav>
                                        <p:tav tm="100000">
                                          <p:val>
                                            <p:strVal val="#ppt_h"/>
                                          </p:val>
                                        </p:tav>
                                      </p:tavLst>
                                    </p:anim>
                                    <p:anim calcmode="lin" valueType="num">
                                      <p:cBhvr>
                                        <p:cTn id="69" dur="500" fill="hold"/>
                                        <p:tgtEl>
                                          <p:spTgt spid="69"/>
                                        </p:tgtEl>
                                        <p:attrNameLst>
                                          <p:attrName>style.rotation</p:attrName>
                                        </p:attrNameLst>
                                      </p:cBhvr>
                                      <p:tavLst>
                                        <p:tav tm="0">
                                          <p:val>
                                            <p:fltVal val="360"/>
                                          </p:val>
                                        </p:tav>
                                        <p:tav tm="100000">
                                          <p:val>
                                            <p:fltVal val="0"/>
                                          </p:val>
                                        </p:tav>
                                      </p:tavLst>
                                    </p:anim>
                                    <p:animEffect transition="in" filter="fade">
                                      <p:cBhvr>
                                        <p:cTn id="70" dur="500"/>
                                        <p:tgtEl>
                                          <p:spTgt spid="69"/>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wipe(left)">
                                      <p:cBhvr>
                                        <p:cTn id="74" dur="500"/>
                                        <p:tgtEl>
                                          <p:spTgt spid="93"/>
                                        </p:tgtEl>
                                      </p:cBhvr>
                                    </p:animEffect>
                                  </p:childTnLst>
                                </p:cTn>
                              </p:par>
                            </p:childTnLst>
                          </p:cTn>
                        </p:par>
                        <p:par>
                          <p:cTn id="75" fill="hold">
                            <p:stCondLst>
                              <p:cond delay="7500"/>
                            </p:stCondLst>
                            <p:childTnLst>
                              <p:par>
                                <p:cTn id="76" presetID="49" presetClass="entr" presetSubtype="0" decel="100000"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p:cTn id="78" dur="500" fill="hold"/>
                                        <p:tgtEl>
                                          <p:spTgt spid="70"/>
                                        </p:tgtEl>
                                        <p:attrNameLst>
                                          <p:attrName>ppt_w</p:attrName>
                                        </p:attrNameLst>
                                      </p:cBhvr>
                                      <p:tavLst>
                                        <p:tav tm="0">
                                          <p:val>
                                            <p:fltVal val="0"/>
                                          </p:val>
                                        </p:tav>
                                        <p:tav tm="100000">
                                          <p:val>
                                            <p:strVal val="#ppt_w"/>
                                          </p:val>
                                        </p:tav>
                                      </p:tavLst>
                                    </p:anim>
                                    <p:anim calcmode="lin" valueType="num">
                                      <p:cBhvr>
                                        <p:cTn id="79" dur="500" fill="hold"/>
                                        <p:tgtEl>
                                          <p:spTgt spid="70"/>
                                        </p:tgtEl>
                                        <p:attrNameLst>
                                          <p:attrName>ppt_h</p:attrName>
                                        </p:attrNameLst>
                                      </p:cBhvr>
                                      <p:tavLst>
                                        <p:tav tm="0">
                                          <p:val>
                                            <p:fltVal val="0"/>
                                          </p:val>
                                        </p:tav>
                                        <p:tav tm="100000">
                                          <p:val>
                                            <p:strVal val="#ppt_h"/>
                                          </p:val>
                                        </p:tav>
                                      </p:tavLst>
                                    </p:anim>
                                    <p:anim calcmode="lin" valueType="num">
                                      <p:cBhvr>
                                        <p:cTn id="80" dur="500" fill="hold"/>
                                        <p:tgtEl>
                                          <p:spTgt spid="70"/>
                                        </p:tgtEl>
                                        <p:attrNameLst>
                                          <p:attrName>style.rotation</p:attrName>
                                        </p:attrNameLst>
                                      </p:cBhvr>
                                      <p:tavLst>
                                        <p:tav tm="0">
                                          <p:val>
                                            <p:fltVal val="360"/>
                                          </p:val>
                                        </p:tav>
                                        <p:tav tm="100000">
                                          <p:val>
                                            <p:fltVal val="0"/>
                                          </p:val>
                                        </p:tav>
                                      </p:tavLst>
                                    </p:anim>
                                    <p:animEffect transition="in" filter="fade">
                                      <p:cBhvr>
                                        <p:cTn id="81" dur="500"/>
                                        <p:tgtEl>
                                          <p:spTgt spid="70"/>
                                        </p:tgtEl>
                                      </p:cBhvr>
                                    </p:animEffect>
                                  </p:childTnLst>
                                </p:cTn>
                              </p:par>
                            </p:childTnLst>
                          </p:cTn>
                        </p:par>
                        <p:par>
                          <p:cTn id="82" fill="hold">
                            <p:stCondLst>
                              <p:cond delay="8000"/>
                            </p:stCondLst>
                            <p:childTnLst>
                              <p:par>
                                <p:cTn id="83" presetID="22" presetClass="entr" presetSubtype="8" fill="hold" nodeType="after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wipe(left)">
                                      <p:cBhvr>
                                        <p:cTn id="8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6" grpId="0"/>
      <p:bldP spid="67" grpId="0"/>
      <p:bldP spid="68" grpId="0"/>
      <p:bldP spid="69" grpId="0"/>
      <p:bldP spid="70" grpId="0"/>
      <p:bldP spid="71" grpId="0"/>
      <p:bldP spid="72"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2831266" y="2051429"/>
            <a:ext cx="2879948" cy="858510"/>
          </a:xfrm>
          <a:prstGeom prst="rightArrow">
            <a:avLst>
              <a:gd name="adj1" fmla="val 64939"/>
              <a:gd name="adj2" fmla="val 64858"/>
            </a:avLst>
          </a:prstGeom>
          <a:solidFill>
            <a:schemeClr val="accent5"/>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9200">
              <a:defRPr/>
            </a:pPr>
            <a:endParaRPr lang="en-US" sz="2400" kern="0">
              <a:solidFill>
                <a:sysClr val="window" lastClr="FFFFFF"/>
              </a:solidFill>
              <a:latin typeface="Calibri" panose="020F0502020204030204"/>
            </a:endParaRPr>
          </a:p>
        </p:txBody>
      </p:sp>
      <p:sp>
        <p:nvSpPr>
          <p:cNvPr id="3" name="右箭头 2"/>
          <p:cNvSpPr/>
          <p:nvPr/>
        </p:nvSpPr>
        <p:spPr>
          <a:xfrm>
            <a:off x="2831266" y="3005971"/>
            <a:ext cx="2879948" cy="858510"/>
          </a:xfrm>
          <a:prstGeom prst="rightArrow">
            <a:avLst>
              <a:gd name="adj1" fmla="val 64939"/>
              <a:gd name="adj2" fmla="val 64858"/>
            </a:avLst>
          </a:prstGeom>
          <a:solidFill>
            <a:schemeClr val="accent4"/>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9200">
              <a:defRPr/>
            </a:pPr>
            <a:endParaRPr lang="en-US" sz="2400" kern="0">
              <a:solidFill>
                <a:sysClr val="window" lastClr="FFFFFF"/>
              </a:solidFill>
              <a:latin typeface="Calibri" panose="020F0502020204030204"/>
            </a:endParaRPr>
          </a:p>
        </p:txBody>
      </p:sp>
      <p:sp>
        <p:nvSpPr>
          <p:cNvPr id="4" name="右箭头 3"/>
          <p:cNvSpPr/>
          <p:nvPr/>
        </p:nvSpPr>
        <p:spPr>
          <a:xfrm>
            <a:off x="2831266" y="4046703"/>
            <a:ext cx="2879948" cy="858510"/>
          </a:xfrm>
          <a:prstGeom prst="rightArrow">
            <a:avLst>
              <a:gd name="adj1" fmla="val 64939"/>
              <a:gd name="adj2" fmla="val 64858"/>
            </a:avLst>
          </a:prstGeom>
          <a:solidFill>
            <a:schemeClr val="accent3"/>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9200">
              <a:defRPr/>
            </a:pPr>
            <a:endParaRPr lang="en-US" sz="2400" kern="0">
              <a:solidFill>
                <a:sysClr val="window" lastClr="FFFFFF"/>
              </a:solidFill>
              <a:latin typeface="Calibri" panose="020F0502020204030204"/>
            </a:endParaRPr>
          </a:p>
        </p:txBody>
      </p:sp>
      <p:sp>
        <p:nvSpPr>
          <p:cNvPr id="5" name="右箭头 4"/>
          <p:cNvSpPr/>
          <p:nvPr/>
        </p:nvSpPr>
        <p:spPr>
          <a:xfrm>
            <a:off x="2831266" y="5001245"/>
            <a:ext cx="2879948" cy="858510"/>
          </a:xfrm>
          <a:prstGeom prst="rightArrow">
            <a:avLst>
              <a:gd name="adj1" fmla="val 64939"/>
              <a:gd name="adj2" fmla="val 64858"/>
            </a:avLst>
          </a:prstGeom>
          <a:solidFill>
            <a:schemeClr val="accent2"/>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9200">
              <a:defRPr/>
            </a:pPr>
            <a:endParaRPr lang="en-US" sz="2400" kern="0">
              <a:solidFill>
                <a:sysClr val="window" lastClr="FFFFFF"/>
              </a:solidFill>
              <a:latin typeface="Calibri" panose="020F0502020204030204"/>
            </a:endParaRPr>
          </a:p>
        </p:txBody>
      </p:sp>
      <p:sp>
        <p:nvSpPr>
          <p:cNvPr id="6" name="矩形 8"/>
          <p:cNvSpPr/>
          <p:nvPr/>
        </p:nvSpPr>
        <p:spPr>
          <a:xfrm>
            <a:off x="4" y="590676"/>
            <a:ext cx="2831833" cy="2169413"/>
          </a:xfrm>
          <a:custGeom>
            <a:avLst/>
            <a:gdLst/>
            <a:ahLst/>
            <a:cxnLst/>
            <a:rect l="l" t="t" r="r" b="b"/>
            <a:pathLst>
              <a:path w="2124151" h="2168910">
                <a:moveTo>
                  <a:pt x="0" y="0"/>
                </a:moveTo>
                <a:lnTo>
                  <a:pt x="2124151" y="1617230"/>
                </a:lnTo>
                <a:lnTo>
                  <a:pt x="2124151" y="2168910"/>
                </a:lnTo>
                <a:lnTo>
                  <a:pt x="0" y="976562"/>
                </a:lnTo>
                <a:close/>
              </a:path>
            </a:pathLst>
          </a:custGeom>
          <a:solidFill>
            <a:schemeClr val="accent5"/>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9200">
              <a:defRPr/>
            </a:pPr>
            <a:endParaRPr lang="en-US" sz="2400" kern="0">
              <a:solidFill>
                <a:sysClr val="window" lastClr="FFFFFF"/>
              </a:solidFill>
              <a:latin typeface="Calibri" panose="020F0502020204030204"/>
            </a:endParaRPr>
          </a:p>
        </p:txBody>
      </p:sp>
      <p:sp>
        <p:nvSpPr>
          <p:cNvPr id="7" name="矩形 8"/>
          <p:cNvSpPr/>
          <p:nvPr/>
        </p:nvSpPr>
        <p:spPr>
          <a:xfrm>
            <a:off x="34311" y="2165218"/>
            <a:ext cx="2830805" cy="1552675"/>
          </a:xfrm>
          <a:custGeom>
            <a:avLst/>
            <a:gdLst>
              <a:gd name="connsiteX0" fmla="*/ 0 w 2123380"/>
              <a:gd name="connsiteY0" fmla="*/ 0 h 1552316"/>
              <a:gd name="connsiteX1" fmla="*/ 2123380 w 2123380"/>
              <a:gd name="connsiteY1" fmla="*/ 1000636 h 1552316"/>
              <a:gd name="connsiteX2" fmla="*/ 2123380 w 2123380"/>
              <a:gd name="connsiteY2" fmla="*/ 1552316 h 1552316"/>
              <a:gd name="connsiteX3" fmla="*/ 1 w 2123380"/>
              <a:gd name="connsiteY3" fmla="*/ 1033771 h 1552316"/>
              <a:gd name="connsiteX4" fmla="*/ 0 w 2123380"/>
              <a:gd name="connsiteY4" fmla="*/ 0 h 155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380" h="1552316">
                <a:moveTo>
                  <a:pt x="0" y="0"/>
                </a:moveTo>
                <a:lnTo>
                  <a:pt x="2123380" y="1000636"/>
                </a:lnTo>
                <a:lnTo>
                  <a:pt x="2123380" y="1552316"/>
                </a:lnTo>
                <a:lnTo>
                  <a:pt x="1" y="1033771"/>
                </a:lnTo>
                <a:cubicBezTo>
                  <a:pt x="1" y="655778"/>
                  <a:pt x="0" y="377993"/>
                  <a:pt x="0" y="0"/>
                </a:cubicBezTo>
                <a:close/>
              </a:path>
            </a:pathLst>
          </a:custGeom>
          <a:solidFill>
            <a:schemeClr val="accent4"/>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9200">
              <a:defRPr/>
            </a:pPr>
            <a:endParaRPr lang="en-US" sz="2400" kern="0">
              <a:solidFill>
                <a:sysClr val="window" lastClr="FFFFFF"/>
              </a:solidFill>
              <a:latin typeface="Calibri" panose="020F0502020204030204"/>
            </a:endParaRPr>
          </a:p>
        </p:txBody>
      </p:sp>
      <p:sp>
        <p:nvSpPr>
          <p:cNvPr id="8" name="矩形 8"/>
          <p:cNvSpPr/>
          <p:nvPr/>
        </p:nvSpPr>
        <p:spPr>
          <a:xfrm>
            <a:off x="0" y="3815900"/>
            <a:ext cx="2831266" cy="1152123"/>
          </a:xfrm>
          <a:custGeom>
            <a:avLst/>
            <a:gdLst>
              <a:gd name="connsiteX0" fmla="*/ 0 w 2123726"/>
              <a:gd name="connsiteY0" fmla="*/ 0 h 1151856"/>
              <a:gd name="connsiteX1" fmla="*/ 2123726 w 2123726"/>
              <a:gd name="connsiteY1" fmla="*/ 377019 h 1151856"/>
              <a:gd name="connsiteX2" fmla="*/ 2123726 w 2123726"/>
              <a:gd name="connsiteY2" fmla="*/ 928699 h 1151856"/>
              <a:gd name="connsiteX3" fmla="*/ 0 w 2123726"/>
              <a:gd name="connsiteY3" fmla="*/ 1151856 h 1151856"/>
              <a:gd name="connsiteX4" fmla="*/ 0 w 2123726"/>
              <a:gd name="connsiteY4" fmla="*/ 0 h 115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26" h="1151856">
                <a:moveTo>
                  <a:pt x="0" y="0"/>
                </a:moveTo>
                <a:lnTo>
                  <a:pt x="2123726" y="377019"/>
                </a:lnTo>
                <a:lnTo>
                  <a:pt x="2123726" y="928699"/>
                </a:lnTo>
                <a:lnTo>
                  <a:pt x="0" y="1151856"/>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9200">
              <a:defRPr/>
            </a:pPr>
            <a:endParaRPr lang="en-US" sz="2400" kern="0">
              <a:solidFill>
                <a:sysClr val="window" lastClr="FFFFFF"/>
              </a:solidFill>
              <a:latin typeface="Calibri" panose="020F0502020204030204"/>
            </a:endParaRPr>
          </a:p>
        </p:txBody>
      </p:sp>
      <p:sp>
        <p:nvSpPr>
          <p:cNvPr id="9" name="矩形 8"/>
          <p:cNvSpPr/>
          <p:nvPr/>
        </p:nvSpPr>
        <p:spPr>
          <a:xfrm>
            <a:off x="0" y="5163656"/>
            <a:ext cx="2847192" cy="1339190"/>
          </a:xfrm>
          <a:custGeom>
            <a:avLst/>
            <a:gdLst/>
            <a:ahLst/>
            <a:cxnLst/>
            <a:rect l="l" t="t" r="r" b="b"/>
            <a:pathLst>
              <a:path w="2135672" h="1338880">
                <a:moveTo>
                  <a:pt x="2135672" y="0"/>
                </a:moveTo>
                <a:lnTo>
                  <a:pt x="2135672" y="551680"/>
                </a:lnTo>
                <a:lnTo>
                  <a:pt x="0" y="1338880"/>
                </a:lnTo>
                <a:lnTo>
                  <a:pt x="0" y="302772"/>
                </a:lnTo>
                <a:close/>
              </a:path>
            </a:pathLst>
          </a:custGeom>
          <a:solidFill>
            <a:schemeClr val="accent2"/>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9200">
              <a:defRPr/>
            </a:pPr>
            <a:endParaRPr lang="en-US" sz="2400" kern="0">
              <a:solidFill>
                <a:sysClr val="window" lastClr="FFFFFF"/>
              </a:solidFill>
              <a:latin typeface="Calibri" panose="020F0502020204030204"/>
            </a:endParaRPr>
          </a:p>
        </p:txBody>
      </p:sp>
      <p:sp>
        <p:nvSpPr>
          <p:cNvPr id="18" name="TextBox 47"/>
          <p:cNvSpPr>
            <a:spLocks noChangeArrowheads="1"/>
          </p:cNvSpPr>
          <p:nvPr/>
        </p:nvSpPr>
        <p:spPr bwMode="auto">
          <a:xfrm>
            <a:off x="5711214" y="2133350"/>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47"/>
          <p:cNvSpPr>
            <a:spLocks noChangeArrowheads="1"/>
          </p:cNvSpPr>
          <p:nvPr/>
        </p:nvSpPr>
        <p:spPr bwMode="auto">
          <a:xfrm>
            <a:off x="5711214" y="3069770"/>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47"/>
          <p:cNvSpPr>
            <a:spLocks noChangeArrowheads="1"/>
          </p:cNvSpPr>
          <p:nvPr/>
        </p:nvSpPr>
        <p:spPr bwMode="auto">
          <a:xfrm>
            <a:off x="5711214" y="4038793"/>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7"/>
          <p:cNvSpPr>
            <a:spLocks noChangeArrowheads="1"/>
          </p:cNvSpPr>
          <p:nvPr/>
        </p:nvSpPr>
        <p:spPr bwMode="auto">
          <a:xfrm>
            <a:off x="5711214" y="5048243"/>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3311260" y="2222027"/>
            <a:ext cx="1169527" cy="400190"/>
          </a:xfrm>
          <a:prstGeom prst="rect">
            <a:avLst/>
          </a:prstGeom>
          <a:noFill/>
        </p:spPr>
        <p:txBody>
          <a:bodyPr wrap="none" lIns="121908" tIns="60954" rIns="121908" bIns="60954" rtlCol="0">
            <a:spAutoFit/>
          </a:bodyPr>
          <a:lstStyle/>
          <a:p>
            <a:r>
              <a:rPr lang="zh-CN" altLang="en-US">
                <a:solidFill>
                  <a:srgbClr val="FFFFFF"/>
                </a:solidFill>
                <a:latin typeface="微软雅黑" panose="020B0503020204020204" pitchFamily="34" charset="-122"/>
                <a:ea typeface="微软雅黑" panose="020B0503020204020204" pitchFamily="34" charset="-122"/>
              </a:rPr>
              <a:t>添加内容</a:t>
            </a:r>
          </a:p>
        </p:txBody>
      </p:sp>
      <p:sp>
        <p:nvSpPr>
          <p:cNvPr id="23" name="TextBox 22"/>
          <p:cNvSpPr txBox="1"/>
          <p:nvPr/>
        </p:nvSpPr>
        <p:spPr>
          <a:xfrm>
            <a:off x="3311260" y="3188947"/>
            <a:ext cx="1169527" cy="400190"/>
          </a:xfrm>
          <a:prstGeom prst="rect">
            <a:avLst/>
          </a:prstGeom>
          <a:noFill/>
        </p:spPr>
        <p:txBody>
          <a:bodyPr wrap="none" lIns="121908" tIns="60954" rIns="121908" bIns="60954" rtlCol="0">
            <a:spAutoFit/>
          </a:bodyPr>
          <a:lstStyle/>
          <a:p>
            <a:r>
              <a:rPr lang="zh-CN" altLang="en-US">
                <a:solidFill>
                  <a:srgbClr val="FFFFFF"/>
                </a:solidFill>
                <a:latin typeface="微软雅黑" panose="020B0503020204020204" pitchFamily="34" charset="-122"/>
                <a:ea typeface="微软雅黑" panose="020B0503020204020204" pitchFamily="34" charset="-122"/>
              </a:rPr>
              <a:t>添加内容</a:t>
            </a:r>
          </a:p>
        </p:txBody>
      </p:sp>
      <p:sp>
        <p:nvSpPr>
          <p:cNvPr id="24" name="TextBox 23"/>
          <p:cNvSpPr txBox="1"/>
          <p:nvPr/>
        </p:nvSpPr>
        <p:spPr>
          <a:xfrm>
            <a:off x="3311260" y="4229678"/>
            <a:ext cx="1169527" cy="400190"/>
          </a:xfrm>
          <a:prstGeom prst="rect">
            <a:avLst/>
          </a:prstGeom>
          <a:noFill/>
        </p:spPr>
        <p:txBody>
          <a:bodyPr wrap="none" lIns="121908" tIns="60954" rIns="121908" bIns="60954" rtlCol="0">
            <a:spAutoFit/>
          </a:bodyPr>
          <a:lstStyle/>
          <a:p>
            <a:r>
              <a:rPr lang="zh-CN" altLang="en-US">
                <a:solidFill>
                  <a:srgbClr val="FFFFFF"/>
                </a:solidFill>
                <a:latin typeface="微软雅黑" panose="020B0503020204020204" pitchFamily="34" charset="-122"/>
                <a:ea typeface="微软雅黑" panose="020B0503020204020204" pitchFamily="34" charset="-122"/>
              </a:rPr>
              <a:t>添加内容</a:t>
            </a:r>
          </a:p>
        </p:txBody>
      </p:sp>
      <p:sp>
        <p:nvSpPr>
          <p:cNvPr id="25" name="TextBox 24"/>
          <p:cNvSpPr txBox="1"/>
          <p:nvPr/>
        </p:nvSpPr>
        <p:spPr>
          <a:xfrm>
            <a:off x="3311260" y="5188662"/>
            <a:ext cx="1169527" cy="400190"/>
          </a:xfrm>
          <a:prstGeom prst="rect">
            <a:avLst/>
          </a:prstGeom>
          <a:noFill/>
        </p:spPr>
        <p:txBody>
          <a:bodyPr wrap="none" lIns="121908" tIns="60954" rIns="121908" bIns="60954" rtlCol="0">
            <a:spAutoFit/>
          </a:bodyPr>
          <a:lstStyle/>
          <a:p>
            <a:r>
              <a:rPr lang="zh-CN" altLang="en-US">
                <a:solidFill>
                  <a:srgbClr val="FFFFFF"/>
                </a:solidFill>
                <a:latin typeface="微软雅黑" panose="020B0503020204020204" pitchFamily="34" charset="-122"/>
                <a:ea typeface="微软雅黑" panose="020B0503020204020204" pitchFamily="34" charset="-122"/>
              </a:rPr>
              <a:t>添加内容</a:t>
            </a:r>
          </a:p>
        </p:txBody>
      </p:sp>
      <p:sp>
        <p:nvSpPr>
          <p:cNvPr id="10" name="标题 9"/>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1" fill="hold" grpId="0" nodeType="afterEffect">
                                  <p:stCondLst>
                                    <p:cond delay="0"/>
                                  </p:stCondLst>
                                  <p:iterate type="lt">
                                    <p:tmPct val="10000"/>
                                  </p:iterate>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grpId="0" nodeType="withEffect">
                                  <p:stCondLst>
                                    <p:cond delay="0"/>
                                  </p:stCondLst>
                                  <p:iterate type="lt">
                                    <p:tmPct val="10000"/>
                                  </p:iterate>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par>
                                <p:cTn id="49" presetID="22" presetClass="entr" presetSubtype="1" fill="hold" grpId="0" nodeType="with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par>
                                <p:cTn id="52" presetID="22" presetClass="entr" presetSubtype="1" fill="hold" grpId="0" nodeType="withEffect">
                                  <p:stCondLst>
                                    <p:cond delay="0"/>
                                  </p:stCondLst>
                                  <p:iterate type="lt">
                                    <p:tmPct val="10000"/>
                                  </p:iterate>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8" grpId="0" bldLvl="0" autoUpdateAnimBg="0"/>
      <p:bldP spid="19" grpId="0" bldLvl="0" autoUpdateAnimBg="0"/>
      <p:bldP spid="20" grpId="0" bldLvl="0" autoUpdateAnimBg="0"/>
      <p:bldP spid="21" grpId="0" bldLvl="0" autoUpdateAnimBg="0"/>
      <p:bldP spid="22"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0"/>
          <p:cNvSpPr txBox="1"/>
          <p:nvPr/>
        </p:nvSpPr>
        <p:spPr>
          <a:xfrm>
            <a:off x="1414686" y="4398851"/>
            <a:ext cx="2383516" cy="400192"/>
          </a:xfrm>
          <a:prstGeom prst="rect">
            <a:avLst/>
          </a:prstGeom>
          <a:noFill/>
        </p:spPr>
        <p:txBody>
          <a:bodyPr wrap="square" lIns="91431" tIns="45715" rIns="91431" bIns="45715" rtlCol="0">
            <a:spAutoFit/>
          </a:bodyPr>
          <a:lstStyle/>
          <a:p>
            <a:pPr algn="ctr"/>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文本框 21"/>
          <p:cNvSpPr txBox="1"/>
          <p:nvPr/>
        </p:nvSpPr>
        <p:spPr>
          <a:xfrm>
            <a:off x="1462195" y="4854139"/>
            <a:ext cx="2288501" cy="757295"/>
          </a:xfrm>
          <a:prstGeom prst="rect">
            <a:avLst/>
          </a:prstGeom>
          <a:noFill/>
        </p:spPr>
        <p:txBody>
          <a:bodyPr wrap="square" lIns="91431" tIns="45715" rIns="91431" bIns="45715" rtlCol="0">
            <a:spAutoFit/>
          </a:bodyPr>
          <a:lstStyle/>
          <a:p>
            <a:pPr algn="ctr">
              <a:lnSpc>
                <a:spcPct val="120000"/>
              </a:lnSpc>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a:t>
            </a:r>
          </a:p>
        </p:txBody>
      </p:sp>
      <p:sp>
        <p:nvSpPr>
          <p:cNvPr id="20" name="文本框 22"/>
          <p:cNvSpPr txBox="1"/>
          <p:nvPr/>
        </p:nvSpPr>
        <p:spPr>
          <a:xfrm>
            <a:off x="3751453" y="4383778"/>
            <a:ext cx="2383516" cy="400192"/>
          </a:xfrm>
          <a:prstGeom prst="rect">
            <a:avLst/>
          </a:prstGeom>
          <a:noFill/>
        </p:spPr>
        <p:txBody>
          <a:bodyPr wrap="square" lIns="91431" tIns="45715" rIns="91431" bIns="45715" rtlCol="0">
            <a:spAutoFit/>
          </a:bodyPr>
          <a:lstStyle/>
          <a:p>
            <a:pPr algn="ctr"/>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文本框 24"/>
          <p:cNvSpPr txBox="1"/>
          <p:nvPr/>
        </p:nvSpPr>
        <p:spPr>
          <a:xfrm>
            <a:off x="6019181" y="4374759"/>
            <a:ext cx="2383516" cy="400192"/>
          </a:xfrm>
          <a:prstGeom prst="rect">
            <a:avLst/>
          </a:prstGeom>
          <a:noFill/>
        </p:spPr>
        <p:txBody>
          <a:bodyPr wrap="square" lIns="91431" tIns="45715" rIns="91431" bIns="45715" rtlCol="0">
            <a:spAutoFit/>
          </a:bodyPr>
          <a:lstStyle/>
          <a:p>
            <a:pPr algn="ctr"/>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26"/>
          <p:cNvSpPr txBox="1"/>
          <p:nvPr/>
        </p:nvSpPr>
        <p:spPr>
          <a:xfrm>
            <a:off x="8318424" y="4383778"/>
            <a:ext cx="2383516" cy="400192"/>
          </a:xfrm>
          <a:prstGeom prst="rect">
            <a:avLst/>
          </a:prstGeom>
          <a:noFill/>
        </p:spPr>
        <p:txBody>
          <a:bodyPr wrap="square" lIns="91431" tIns="45715" rIns="91431" bIns="45715" rtlCol="0">
            <a:spAutoFit/>
          </a:bodyPr>
          <a:lstStyle/>
          <a:p>
            <a:pPr algn="ctr"/>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049131" y="1815372"/>
            <a:ext cx="1571922" cy="2368612"/>
            <a:chOff x="1537048" y="1217198"/>
            <a:chExt cx="1179095" cy="1776048"/>
          </a:xfrm>
          <a:solidFill>
            <a:srgbClr val="489FB9"/>
          </a:solidFill>
        </p:grpSpPr>
        <p:grpSp>
          <p:nvGrpSpPr>
            <p:cNvPr id="2" name="组合 1"/>
            <p:cNvGrpSpPr/>
            <p:nvPr/>
          </p:nvGrpSpPr>
          <p:grpSpPr>
            <a:xfrm>
              <a:off x="1537048" y="1217198"/>
              <a:ext cx="1179095" cy="1776048"/>
              <a:chOff x="1992063" y="2258145"/>
              <a:chExt cx="1572127" cy="2368064"/>
            </a:xfrm>
            <a:grpFill/>
          </p:grpSpPr>
          <p:sp>
            <p:nvSpPr>
              <p:cNvPr id="3" name="矩形 2"/>
              <p:cNvSpPr/>
              <p:nvPr/>
            </p:nvSpPr>
            <p:spPr>
              <a:xfrm>
                <a:off x="1992063" y="2733241"/>
                <a:ext cx="1572127" cy="1892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314326" y="2258145"/>
                <a:ext cx="927600" cy="914360"/>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6"/>
              <p:cNvSpPr txBox="1"/>
              <p:nvPr/>
            </p:nvSpPr>
            <p:spPr>
              <a:xfrm>
                <a:off x="2419516" y="2533494"/>
                <a:ext cx="856499" cy="461665"/>
              </a:xfrm>
              <a:prstGeom prst="rect">
                <a:avLst/>
              </a:prstGeom>
              <a:noFill/>
            </p:spPr>
            <p:txBody>
              <a:bodyPr wrap="squar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7</a:t>
                </a:r>
                <a:r>
                  <a:rPr lang="en-US" altLang="zh-CN" sz="2400">
                    <a:solidFill>
                      <a:schemeClr val="bg1"/>
                    </a:solidFill>
                    <a:latin typeface="微软雅黑" panose="020B0503020204020204" pitchFamily="34" charset="-122"/>
                    <a:ea typeface="微软雅黑" panose="020B0503020204020204" pitchFamily="34" charset="-122"/>
                  </a:rPr>
                  <a:t>8</a:t>
                </a:r>
                <a:r>
                  <a:rPr lang="en-US" altLang="zh-CN" sz="2000">
                    <a:solidFill>
                      <a:schemeClr val="bg1"/>
                    </a:solidFill>
                    <a:latin typeface="微软雅黑" panose="020B0503020204020204" pitchFamily="34" charset="-122"/>
                    <a:ea typeface="微软雅黑" panose="020B0503020204020204" pitchFamily="34" charset="-122"/>
                  </a:rPr>
                  <a:t>%</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26" name="文本框 51"/>
            <p:cNvSpPr txBox="1"/>
            <p:nvPr/>
          </p:nvSpPr>
          <p:spPr>
            <a:xfrm>
              <a:off x="1551194" y="2001785"/>
              <a:ext cx="1131831" cy="931024"/>
            </a:xfrm>
            <a:prstGeom prst="rect">
              <a:avLst/>
            </a:prstGeom>
            <a:noFill/>
          </p:spPr>
          <p:txBody>
            <a:bodyPr wrap="square" lIns="68580" tIns="34290" rIns="68580" bIns="34290" rtlCol="0">
              <a:spAutoFit/>
            </a:bodyPr>
            <a:lstStyle/>
            <a:p>
              <a:pPr algn="ctr"/>
              <a:r>
                <a:rPr lang="zh-CN" altLang="en-US" sz="190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2000">
                <a:solidFill>
                  <a:srgbClr val="FFFFFF"/>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280867" y="1797235"/>
            <a:ext cx="1571923" cy="2386750"/>
            <a:chOff x="3211067" y="1203598"/>
            <a:chExt cx="1179096" cy="1789648"/>
          </a:xfrm>
          <a:solidFill>
            <a:srgbClr val="489FB9"/>
          </a:solidFill>
        </p:grpSpPr>
        <p:grpSp>
          <p:nvGrpSpPr>
            <p:cNvPr id="6" name="组合 5"/>
            <p:cNvGrpSpPr/>
            <p:nvPr/>
          </p:nvGrpSpPr>
          <p:grpSpPr>
            <a:xfrm>
              <a:off x="3211067" y="1203598"/>
              <a:ext cx="1179095" cy="1789648"/>
              <a:chOff x="4225288" y="2240012"/>
              <a:chExt cx="1572127" cy="2386197"/>
            </a:xfrm>
            <a:grpFill/>
          </p:grpSpPr>
          <p:sp>
            <p:nvSpPr>
              <p:cNvPr id="7" name="矩形 6"/>
              <p:cNvSpPr/>
              <p:nvPr/>
            </p:nvSpPr>
            <p:spPr>
              <a:xfrm>
                <a:off x="4225288" y="2733241"/>
                <a:ext cx="1572127" cy="189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520214" y="2240012"/>
                <a:ext cx="927600" cy="91436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7"/>
              <p:cNvSpPr txBox="1"/>
              <p:nvPr/>
            </p:nvSpPr>
            <p:spPr>
              <a:xfrm>
                <a:off x="4703327" y="2484492"/>
                <a:ext cx="856499" cy="461665"/>
              </a:xfrm>
              <a:prstGeom prst="rect">
                <a:avLst/>
              </a:prstGeom>
              <a:no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8</a:t>
                </a:r>
                <a:r>
                  <a:rPr lang="en-US" altLang="zh-CN" sz="2000">
                    <a:solidFill>
                      <a:schemeClr val="bg1"/>
                    </a:solidFill>
                    <a:latin typeface="微软雅黑" panose="020B0503020204020204" pitchFamily="34" charset="-122"/>
                    <a:ea typeface="微软雅黑" panose="020B0503020204020204" pitchFamily="34" charset="-122"/>
                  </a:rPr>
                  <a:t>1%</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27" name="文本框 52"/>
            <p:cNvSpPr txBox="1"/>
            <p:nvPr/>
          </p:nvSpPr>
          <p:spPr>
            <a:xfrm>
              <a:off x="3217745" y="2052778"/>
              <a:ext cx="1172418" cy="931024"/>
            </a:xfrm>
            <a:prstGeom prst="rect">
              <a:avLst/>
            </a:prstGeom>
            <a:noFill/>
          </p:spPr>
          <p:txBody>
            <a:bodyPr wrap="square" lIns="68580" tIns="34290" rIns="68580" bIns="34290" rtlCol="0">
              <a:spAutoFit/>
            </a:bodyPr>
            <a:lstStyle/>
            <a:p>
              <a:pPr algn="ctr"/>
              <a:r>
                <a:rPr lang="zh-CN" altLang="en-US" sz="190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90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521503" y="1828299"/>
            <a:ext cx="1571923" cy="2400389"/>
            <a:chOff x="4891763" y="1226890"/>
            <a:chExt cx="1179096" cy="1799875"/>
          </a:xfrm>
          <a:solidFill>
            <a:srgbClr val="489FB9"/>
          </a:solidFill>
        </p:grpSpPr>
        <p:grpSp>
          <p:nvGrpSpPr>
            <p:cNvPr id="10" name="组合 9"/>
            <p:cNvGrpSpPr/>
            <p:nvPr/>
          </p:nvGrpSpPr>
          <p:grpSpPr>
            <a:xfrm>
              <a:off x="4891763" y="1226890"/>
              <a:ext cx="1179095" cy="1783334"/>
              <a:chOff x="6458513" y="2248431"/>
              <a:chExt cx="1572127" cy="2377778"/>
            </a:xfrm>
            <a:grpFill/>
          </p:grpSpPr>
          <p:sp>
            <p:nvSpPr>
              <p:cNvPr id="11" name="矩形 10"/>
              <p:cNvSpPr/>
              <p:nvPr/>
            </p:nvSpPr>
            <p:spPr>
              <a:xfrm>
                <a:off x="6458513" y="2733241"/>
                <a:ext cx="1572127" cy="1892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780776" y="2248431"/>
                <a:ext cx="927600" cy="914360"/>
              </a:xfrm>
              <a:prstGeom prst="ellipse">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8"/>
              <p:cNvSpPr txBox="1"/>
              <p:nvPr/>
            </p:nvSpPr>
            <p:spPr>
              <a:xfrm>
                <a:off x="6892788" y="2507686"/>
                <a:ext cx="856499" cy="461665"/>
              </a:xfrm>
              <a:prstGeom prst="rect">
                <a:avLst/>
              </a:prstGeom>
              <a:no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6</a:t>
                </a:r>
                <a:r>
                  <a:rPr lang="en-US" altLang="zh-CN" sz="2000">
                    <a:solidFill>
                      <a:schemeClr val="bg1"/>
                    </a:solidFill>
                    <a:latin typeface="微软雅黑" panose="020B0503020204020204" pitchFamily="34" charset="-122"/>
                    <a:ea typeface="微软雅黑" panose="020B0503020204020204" pitchFamily="34" charset="-122"/>
                  </a:rPr>
                  <a:t>5%</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28" name="文本框 53"/>
            <p:cNvSpPr txBox="1"/>
            <p:nvPr/>
          </p:nvSpPr>
          <p:spPr>
            <a:xfrm>
              <a:off x="4903841" y="2095741"/>
              <a:ext cx="1167018" cy="931024"/>
            </a:xfrm>
            <a:prstGeom prst="rect">
              <a:avLst/>
            </a:prstGeom>
            <a:noFill/>
          </p:spPr>
          <p:txBody>
            <a:bodyPr wrap="square" lIns="68580" tIns="34290" rIns="68580" bIns="34290" rtlCol="0">
              <a:spAutoFit/>
            </a:bodyPr>
            <a:lstStyle/>
            <a:p>
              <a:pPr algn="ctr"/>
              <a:r>
                <a:rPr lang="zh-CN" altLang="en-US" sz="190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900">
                <a:solidFill>
                  <a:srgbClr val="FFFFFF"/>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753237" y="1850941"/>
            <a:ext cx="1585494" cy="2365321"/>
            <a:chOff x="6565782" y="1243868"/>
            <a:chExt cx="1189275" cy="1773580"/>
          </a:xfrm>
          <a:solidFill>
            <a:srgbClr val="489FB9"/>
          </a:solidFill>
        </p:grpSpPr>
        <p:grpSp>
          <p:nvGrpSpPr>
            <p:cNvPr id="14" name="组合 13"/>
            <p:cNvGrpSpPr/>
            <p:nvPr/>
          </p:nvGrpSpPr>
          <p:grpSpPr>
            <a:xfrm>
              <a:off x="6575962" y="1243868"/>
              <a:ext cx="1179095" cy="1766356"/>
              <a:chOff x="8690603" y="2271068"/>
              <a:chExt cx="1572127" cy="2355141"/>
            </a:xfrm>
            <a:grpFill/>
          </p:grpSpPr>
          <p:sp>
            <p:nvSpPr>
              <p:cNvPr id="15" name="矩形 14"/>
              <p:cNvSpPr/>
              <p:nvPr/>
            </p:nvSpPr>
            <p:spPr>
              <a:xfrm>
                <a:off x="8690603" y="2733241"/>
                <a:ext cx="1572127" cy="1892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041338" y="2271068"/>
                <a:ext cx="927600" cy="914360"/>
              </a:xfrm>
              <a:prstGeom prst="ellipse">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9"/>
              <p:cNvSpPr txBox="1"/>
              <p:nvPr/>
            </p:nvSpPr>
            <p:spPr>
              <a:xfrm>
                <a:off x="9180616" y="2497415"/>
                <a:ext cx="856499" cy="461665"/>
              </a:xfrm>
              <a:prstGeom prst="rect">
                <a:avLst/>
              </a:prstGeom>
              <a:no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7</a:t>
                </a:r>
                <a:r>
                  <a:rPr lang="en-US" altLang="zh-CN" sz="2000">
                    <a:solidFill>
                      <a:schemeClr val="bg1"/>
                    </a:solidFill>
                    <a:latin typeface="微软雅黑" panose="020B0503020204020204" pitchFamily="34" charset="-122"/>
                    <a:ea typeface="微软雅黑" panose="020B0503020204020204" pitchFamily="34" charset="-122"/>
                  </a:rPr>
                  <a:t>2%</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29" name="文本框 54"/>
            <p:cNvSpPr txBox="1"/>
            <p:nvPr/>
          </p:nvSpPr>
          <p:spPr>
            <a:xfrm>
              <a:off x="6565782" y="2086424"/>
              <a:ext cx="1189275" cy="931024"/>
            </a:xfrm>
            <a:prstGeom prst="rect">
              <a:avLst/>
            </a:prstGeom>
            <a:noFill/>
          </p:spPr>
          <p:txBody>
            <a:bodyPr wrap="square" lIns="68580" tIns="34290" rIns="68580" bIns="34290" rtlCol="0">
              <a:spAutoFit/>
            </a:bodyPr>
            <a:lstStyle/>
            <a:p>
              <a:pPr algn="ctr"/>
              <a:r>
                <a:rPr lang="zh-CN" altLang="en-US" sz="190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900">
                <a:solidFill>
                  <a:srgbClr val="FFFFFF"/>
                </a:solidFill>
                <a:latin typeface="微软雅黑" panose="020B0503020204020204" pitchFamily="34" charset="-122"/>
                <a:ea typeface="微软雅黑" panose="020B0503020204020204" pitchFamily="34" charset="-122"/>
              </a:endParaRPr>
            </a:p>
          </p:txBody>
        </p:sp>
      </p:grpSp>
      <p:sp>
        <p:nvSpPr>
          <p:cNvPr id="30" name="文本框 21"/>
          <p:cNvSpPr txBox="1"/>
          <p:nvPr/>
        </p:nvSpPr>
        <p:spPr>
          <a:xfrm>
            <a:off x="3798962" y="4854139"/>
            <a:ext cx="2288501" cy="757120"/>
          </a:xfrm>
          <a:prstGeom prst="rect">
            <a:avLst/>
          </a:prstGeom>
          <a:noFill/>
        </p:spPr>
        <p:txBody>
          <a:bodyPr wrap="square" lIns="91431" tIns="45715" rIns="91431" bIns="45715" rtlCol="0">
            <a:spAutoFit/>
          </a:bodyPr>
          <a:lstStyle/>
          <a:p>
            <a:pPr algn="ctr">
              <a:lnSpc>
                <a:spcPct val="120000"/>
              </a:lnSpc>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a:t>
            </a:r>
          </a:p>
        </p:txBody>
      </p:sp>
      <p:sp>
        <p:nvSpPr>
          <p:cNvPr id="31" name="文本框 21"/>
          <p:cNvSpPr txBox="1"/>
          <p:nvPr/>
        </p:nvSpPr>
        <p:spPr>
          <a:xfrm>
            <a:off x="6066690" y="4854139"/>
            <a:ext cx="2288501" cy="757120"/>
          </a:xfrm>
          <a:prstGeom prst="rect">
            <a:avLst/>
          </a:prstGeom>
          <a:noFill/>
        </p:spPr>
        <p:txBody>
          <a:bodyPr wrap="square" lIns="91431" tIns="45715" rIns="91431" bIns="45715" rtlCol="0">
            <a:spAutoFit/>
          </a:bodyPr>
          <a:lstStyle/>
          <a:p>
            <a:pPr algn="ctr">
              <a:lnSpc>
                <a:spcPct val="120000"/>
              </a:lnSpc>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a:t>
            </a:r>
          </a:p>
        </p:txBody>
      </p:sp>
      <p:sp>
        <p:nvSpPr>
          <p:cNvPr id="32" name="文本框 21"/>
          <p:cNvSpPr txBox="1"/>
          <p:nvPr/>
        </p:nvSpPr>
        <p:spPr>
          <a:xfrm>
            <a:off x="8365933" y="4854139"/>
            <a:ext cx="2288501" cy="757120"/>
          </a:xfrm>
          <a:prstGeom prst="rect">
            <a:avLst/>
          </a:prstGeom>
          <a:noFill/>
        </p:spPr>
        <p:txBody>
          <a:bodyPr wrap="square" lIns="91431" tIns="45715" rIns="91431" bIns="45715" rtlCol="0">
            <a:spAutoFit/>
          </a:bodyPr>
          <a:lstStyle/>
          <a:p>
            <a:pPr algn="ctr">
              <a:lnSpc>
                <a:spcPct val="120000"/>
              </a:lnSpc>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a:t>
            </a:r>
          </a:p>
        </p:txBody>
      </p:sp>
      <p:sp>
        <p:nvSpPr>
          <p:cNvPr id="34" name="标题 33"/>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anim calcmode="lin" valueType="num">
                                      <p:cBhvr>
                                        <p:cTn id="10" dur="500" fill="hold"/>
                                        <p:tgtEl>
                                          <p:spTgt spid="23"/>
                                        </p:tgtEl>
                                        <p:attrNameLst>
                                          <p:attrName>ppt_x</p:attrName>
                                        </p:attrNameLst>
                                      </p:cBhvr>
                                      <p:tavLst>
                                        <p:tav tm="0">
                                          <p:val>
                                            <p:fltVal val="0.5"/>
                                          </p:val>
                                        </p:tav>
                                        <p:tav tm="100000">
                                          <p:val>
                                            <p:strVal val="#ppt_x"/>
                                          </p:val>
                                        </p:tav>
                                      </p:tavLst>
                                    </p:anim>
                                    <p:anim calcmode="lin" valueType="num">
                                      <p:cBhvr>
                                        <p:cTn id="11" dur="500" fill="hold"/>
                                        <p:tgtEl>
                                          <p:spTgt spid="23"/>
                                        </p:tgtEl>
                                        <p:attrNameLst>
                                          <p:attrName>ppt_y</p:attrName>
                                        </p:attrNameLst>
                                      </p:cBhvr>
                                      <p:tavLst>
                                        <p:tav tm="0">
                                          <p:val>
                                            <p:fltVal val="0.5"/>
                                          </p:val>
                                        </p:tav>
                                        <p:tav tm="100000">
                                          <p:val>
                                            <p:strVal val="#ppt_y"/>
                                          </p:val>
                                        </p:tav>
                                      </p:tavLst>
                                    </p:anim>
                                  </p:childTnLst>
                                </p:cTn>
                              </p:par>
                              <p:par>
                                <p:cTn id="12" presetID="53" presetClass="entr" presetSubtype="16"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fltVal val="0.5"/>
                                          </p:val>
                                        </p:tav>
                                        <p:tav tm="100000">
                                          <p:val>
                                            <p:strVal val="#ppt_x"/>
                                          </p:val>
                                        </p:tav>
                                      </p:tavLst>
                                    </p:anim>
                                    <p:anim calcmode="lin" valueType="num">
                                      <p:cBhvr>
                                        <p:cTn id="25" dur="500" fill="hold"/>
                                        <p:tgtEl>
                                          <p:spTgt spid="25"/>
                                        </p:tgtEl>
                                        <p:attrNameLst>
                                          <p:attrName>ppt_y</p:attrName>
                                        </p:attrNameLst>
                                      </p:cBhvr>
                                      <p:tavLst>
                                        <p:tav tm="0">
                                          <p:val>
                                            <p:fltVal val="0.5"/>
                                          </p:val>
                                        </p:tav>
                                        <p:tav tm="100000">
                                          <p:val>
                                            <p:strVal val="#ppt_y"/>
                                          </p:val>
                                        </p:tav>
                                      </p:tavLst>
                                    </p:anim>
                                  </p:childTnLst>
                                </p:cTn>
                              </p:par>
                              <p:par>
                                <p:cTn id="26" presetID="53" presetClass="entr" presetSubtype="16" fill="hold" nodeType="withEffect">
                                  <p:stCondLst>
                                    <p:cond delay="25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fltVal val="0.5"/>
                                          </p:val>
                                        </p:tav>
                                        <p:tav tm="100000">
                                          <p:val>
                                            <p:strVal val="#ppt_x"/>
                                          </p:val>
                                        </p:tav>
                                      </p:tavLst>
                                    </p:anim>
                                    <p:anim calcmode="lin" valueType="num">
                                      <p:cBhvr>
                                        <p:cTn id="32" dur="500" fill="hold"/>
                                        <p:tgtEl>
                                          <p:spTgt spid="33"/>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750"/>
                                        <p:tgtEl>
                                          <p:spTgt spid="1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up)">
                                      <p:cBhvr>
                                        <p:cTn id="51" dur="750"/>
                                        <p:tgtEl>
                                          <p:spTgt spid="3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750"/>
                                        <p:tgtEl>
                                          <p:spTgt spid="31"/>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5713" y="4894325"/>
            <a:ext cx="2306333" cy="1052840"/>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点击此处输入文字介绍内容尽量概括精炼，无多余的修饰文字内容等</a:t>
            </a:r>
            <a:endParaRPr lang="zh-CN" altLang="en-US" sz="1600">
              <a:solidFill>
                <a:schemeClr val="tx1">
                  <a:lumMod val="50000"/>
                  <a:lumOff val="50000"/>
                </a:schemeClr>
              </a:solidFill>
            </a:endParaRPr>
          </a:p>
        </p:txBody>
      </p:sp>
      <p:sp>
        <p:nvSpPr>
          <p:cNvPr id="7" name="矩形 6"/>
          <p:cNvSpPr/>
          <p:nvPr/>
        </p:nvSpPr>
        <p:spPr>
          <a:xfrm>
            <a:off x="1159716" y="4439936"/>
            <a:ext cx="1210430" cy="400203"/>
          </a:xfrm>
          <a:prstGeom prst="rect">
            <a:avLst/>
          </a:prstGeom>
        </p:spPr>
        <p:txBody>
          <a:bodyPr wrap="none">
            <a:spAutoFit/>
          </a:bodyPr>
          <a:lstStyle/>
          <a:p>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添加内容</a:t>
            </a:r>
          </a:p>
        </p:txBody>
      </p:sp>
      <p:grpSp>
        <p:nvGrpSpPr>
          <p:cNvPr id="8" name="组合 7"/>
          <p:cNvGrpSpPr/>
          <p:nvPr/>
        </p:nvGrpSpPr>
        <p:grpSpPr>
          <a:xfrm>
            <a:off x="6585888" y="2237293"/>
            <a:ext cx="1899403" cy="1897411"/>
            <a:chOff x="7764366" y="3557660"/>
            <a:chExt cx="1271327" cy="1269536"/>
          </a:xfrm>
        </p:grpSpPr>
        <p:grpSp>
          <p:nvGrpSpPr>
            <p:cNvPr id="9" name="组合 8"/>
            <p:cNvGrpSpPr/>
            <p:nvPr/>
          </p:nvGrpSpPr>
          <p:grpSpPr>
            <a:xfrm>
              <a:off x="7764366" y="3557660"/>
              <a:ext cx="1271327" cy="1269536"/>
              <a:chOff x="9084415" y="4384551"/>
              <a:chExt cx="1271327" cy="1269536"/>
            </a:xfrm>
          </p:grpSpPr>
          <p:grpSp>
            <p:nvGrpSpPr>
              <p:cNvPr id="11" name="组合 10"/>
              <p:cNvGrpSpPr/>
              <p:nvPr/>
            </p:nvGrpSpPr>
            <p:grpSpPr>
              <a:xfrm>
                <a:off x="9084415" y="4384551"/>
                <a:ext cx="1271327" cy="1269536"/>
                <a:chOff x="8633180" y="4795600"/>
                <a:chExt cx="1271327" cy="1269536"/>
              </a:xfrm>
            </p:grpSpPr>
            <p:sp>
              <p:nvSpPr>
                <p:cNvPr id="13" name="饼形 12"/>
                <p:cNvSpPr/>
                <p:nvPr/>
              </p:nvSpPr>
              <p:spPr>
                <a:xfrm rot="5400000" flipH="1">
                  <a:off x="8633180" y="4795600"/>
                  <a:ext cx="1269535" cy="1269535"/>
                </a:xfrm>
                <a:prstGeom prst="pie">
                  <a:avLst>
                    <a:gd name="adj1" fmla="val 0"/>
                    <a:gd name="adj2" fmla="val 14123244"/>
                  </a:avLst>
                </a:prstGeom>
                <a:solidFill>
                  <a:srgbClr val="D9D9D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4" name="饼形 13"/>
                <p:cNvSpPr/>
                <p:nvPr/>
              </p:nvSpPr>
              <p:spPr>
                <a:xfrm rot="16200000">
                  <a:off x="8634972" y="4795601"/>
                  <a:ext cx="1269535" cy="1269535"/>
                </a:xfrm>
                <a:prstGeom prst="pie">
                  <a:avLst>
                    <a:gd name="adj1" fmla="val 0"/>
                    <a:gd name="adj2" fmla="val 12923081"/>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2" name="椭圆 11"/>
              <p:cNvSpPr/>
              <p:nvPr/>
            </p:nvSpPr>
            <p:spPr>
              <a:xfrm>
                <a:off x="9368065" y="4667306"/>
                <a:ext cx="704027" cy="704027"/>
              </a:xfrm>
              <a:prstGeom prst="ellipse">
                <a:avLst/>
              </a:prstGeom>
              <a:solidFill>
                <a:srgbClr val="FAFFF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0" name="矩形 9"/>
            <p:cNvSpPr/>
            <p:nvPr/>
          </p:nvSpPr>
          <p:spPr>
            <a:xfrm>
              <a:off x="8191713" y="4063192"/>
              <a:ext cx="513442" cy="267771"/>
            </a:xfrm>
            <a:prstGeom prst="rect">
              <a:avLst/>
            </a:prstGeom>
          </p:spPr>
          <p:txBody>
            <a:bodyPr wrap="square">
              <a:spAutoFit/>
            </a:bodyPr>
            <a:lstStyle/>
            <a:p>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78%</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489811" y="2269842"/>
            <a:ext cx="1899403" cy="1897411"/>
            <a:chOff x="9777345" y="3557660"/>
            <a:chExt cx="1271327" cy="1269536"/>
          </a:xfrm>
        </p:grpSpPr>
        <p:grpSp>
          <p:nvGrpSpPr>
            <p:cNvPr id="19" name="组合 18"/>
            <p:cNvGrpSpPr/>
            <p:nvPr/>
          </p:nvGrpSpPr>
          <p:grpSpPr>
            <a:xfrm>
              <a:off x="9777345" y="3557660"/>
              <a:ext cx="1271327" cy="1269536"/>
              <a:chOff x="9084415" y="4384551"/>
              <a:chExt cx="1271327" cy="1269536"/>
            </a:xfrm>
          </p:grpSpPr>
          <p:grpSp>
            <p:nvGrpSpPr>
              <p:cNvPr id="21" name="组合 20"/>
              <p:cNvGrpSpPr/>
              <p:nvPr/>
            </p:nvGrpSpPr>
            <p:grpSpPr>
              <a:xfrm>
                <a:off x="9084415" y="4384551"/>
                <a:ext cx="1271327" cy="1269536"/>
                <a:chOff x="8633180" y="4795600"/>
                <a:chExt cx="1271327" cy="1269536"/>
              </a:xfrm>
            </p:grpSpPr>
            <p:sp>
              <p:nvSpPr>
                <p:cNvPr id="23" name="饼形 22"/>
                <p:cNvSpPr/>
                <p:nvPr/>
              </p:nvSpPr>
              <p:spPr>
                <a:xfrm rot="5400000" flipH="1">
                  <a:off x="8633180" y="4795600"/>
                  <a:ext cx="1269535" cy="1269535"/>
                </a:xfrm>
                <a:prstGeom prst="pie">
                  <a:avLst>
                    <a:gd name="adj1" fmla="val 0"/>
                    <a:gd name="adj2" fmla="val 14123244"/>
                  </a:avLst>
                </a:prstGeom>
                <a:solidFill>
                  <a:srgbClr val="D9D9D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4" name="饼形 23"/>
                <p:cNvSpPr/>
                <p:nvPr/>
              </p:nvSpPr>
              <p:spPr>
                <a:xfrm rot="16200000">
                  <a:off x="8634972" y="4795601"/>
                  <a:ext cx="1269535" cy="1269535"/>
                </a:xfrm>
                <a:prstGeom prst="pie">
                  <a:avLst>
                    <a:gd name="adj1" fmla="val 0"/>
                    <a:gd name="adj2" fmla="val 16451399"/>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2" name="椭圆 21"/>
              <p:cNvSpPr/>
              <p:nvPr/>
            </p:nvSpPr>
            <p:spPr>
              <a:xfrm>
                <a:off x="9368065" y="4667306"/>
                <a:ext cx="704027" cy="704027"/>
              </a:xfrm>
              <a:prstGeom prst="ellipse">
                <a:avLst/>
              </a:prstGeom>
              <a:solidFill>
                <a:srgbClr val="FAFFF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0" name="矩形 19"/>
            <p:cNvSpPr/>
            <p:nvPr/>
          </p:nvSpPr>
          <p:spPr>
            <a:xfrm>
              <a:off x="10175108" y="4036081"/>
              <a:ext cx="522056" cy="267771"/>
            </a:xfrm>
            <a:prstGeom prst="rect">
              <a:avLst/>
            </a:prstGeom>
          </p:spPr>
          <p:txBody>
            <a:bodyPr wrap="square">
              <a:spAutoFit/>
            </a:bodyPr>
            <a:lstStyle/>
            <a:p>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92%</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78045" y="2269843"/>
            <a:ext cx="1899403" cy="1897411"/>
            <a:chOff x="7165413" y="5035035"/>
            <a:chExt cx="1271327" cy="1269536"/>
          </a:xfrm>
        </p:grpSpPr>
        <p:grpSp>
          <p:nvGrpSpPr>
            <p:cNvPr id="26" name="组合 25"/>
            <p:cNvGrpSpPr/>
            <p:nvPr/>
          </p:nvGrpSpPr>
          <p:grpSpPr>
            <a:xfrm>
              <a:off x="7165413" y="5035035"/>
              <a:ext cx="1271327" cy="1269536"/>
              <a:chOff x="9084415" y="4384551"/>
              <a:chExt cx="1271327" cy="1269536"/>
            </a:xfrm>
          </p:grpSpPr>
          <p:grpSp>
            <p:nvGrpSpPr>
              <p:cNvPr id="28" name="组合 27"/>
              <p:cNvGrpSpPr/>
              <p:nvPr/>
            </p:nvGrpSpPr>
            <p:grpSpPr>
              <a:xfrm>
                <a:off x="9084415" y="4384551"/>
                <a:ext cx="1271327" cy="1269536"/>
                <a:chOff x="8633180" y="4795600"/>
                <a:chExt cx="1271327" cy="1269536"/>
              </a:xfrm>
            </p:grpSpPr>
            <p:sp>
              <p:nvSpPr>
                <p:cNvPr id="30" name="饼形 29"/>
                <p:cNvSpPr/>
                <p:nvPr/>
              </p:nvSpPr>
              <p:spPr>
                <a:xfrm rot="5400000" flipH="1">
                  <a:off x="8633180" y="4795600"/>
                  <a:ext cx="1269535" cy="1269535"/>
                </a:xfrm>
                <a:prstGeom prst="pie">
                  <a:avLst>
                    <a:gd name="adj1" fmla="val 0"/>
                    <a:gd name="adj2" fmla="val 14123244"/>
                  </a:avLst>
                </a:prstGeom>
                <a:solidFill>
                  <a:srgbClr val="D9D9D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1" name="饼形 30"/>
                <p:cNvSpPr/>
                <p:nvPr/>
              </p:nvSpPr>
              <p:spPr>
                <a:xfrm rot="16200000">
                  <a:off x="8634972" y="4795601"/>
                  <a:ext cx="1269535" cy="1269535"/>
                </a:xfrm>
                <a:prstGeom prst="pie">
                  <a:avLst>
                    <a:gd name="adj1" fmla="val 0"/>
                    <a:gd name="adj2" fmla="val 14417207"/>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9" name="椭圆 28"/>
              <p:cNvSpPr/>
              <p:nvPr/>
            </p:nvSpPr>
            <p:spPr>
              <a:xfrm>
                <a:off x="9368065" y="4667306"/>
                <a:ext cx="704027" cy="704027"/>
              </a:xfrm>
              <a:prstGeom prst="ellipse">
                <a:avLst/>
              </a:prstGeom>
              <a:solidFill>
                <a:srgbClr val="FAFFF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7" name="矩形 26"/>
            <p:cNvSpPr/>
            <p:nvPr/>
          </p:nvSpPr>
          <p:spPr>
            <a:xfrm>
              <a:off x="7555988" y="5540567"/>
              <a:ext cx="519886" cy="267771"/>
            </a:xfrm>
            <a:prstGeom prst="rect">
              <a:avLst/>
            </a:prstGeom>
          </p:spPr>
          <p:txBody>
            <a:bodyPr wrap="square">
              <a:spAutoFit/>
            </a:bodyPr>
            <a:lstStyle/>
            <a:p>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85%</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681967" y="2269844"/>
            <a:ext cx="1899403" cy="1897411"/>
            <a:chOff x="7764366" y="3557660"/>
            <a:chExt cx="1271327" cy="1269536"/>
          </a:xfrm>
        </p:grpSpPr>
        <p:grpSp>
          <p:nvGrpSpPr>
            <p:cNvPr id="33" name="组合 32"/>
            <p:cNvGrpSpPr/>
            <p:nvPr/>
          </p:nvGrpSpPr>
          <p:grpSpPr>
            <a:xfrm>
              <a:off x="7764366" y="3557660"/>
              <a:ext cx="1271327" cy="1269536"/>
              <a:chOff x="9084415" y="4384551"/>
              <a:chExt cx="1271327" cy="1269536"/>
            </a:xfrm>
          </p:grpSpPr>
          <p:grpSp>
            <p:nvGrpSpPr>
              <p:cNvPr id="35" name="组合 34"/>
              <p:cNvGrpSpPr/>
              <p:nvPr/>
            </p:nvGrpSpPr>
            <p:grpSpPr>
              <a:xfrm>
                <a:off x="9084415" y="4384551"/>
                <a:ext cx="1271327" cy="1269536"/>
                <a:chOff x="8633180" y="4795600"/>
                <a:chExt cx="1271327" cy="1269536"/>
              </a:xfrm>
            </p:grpSpPr>
            <p:sp>
              <p:nvSpPr>
                <p:cNvPr id="37" name="饼形 36"/>
                <p:cNvSpPr/>
                <p:nvPr/>
              </p:nvSpPr>
              <p:spPr>
                <a:xfrm rot="5400000" flipH="1">
                  <a:off x="8633180" y="4795600"/>
                  <a:ext cx="1269535" cy="1269535"/>
                </a:xfrm>
                <a:prstGeom prst="pie">
                  <a:avLst>
                    <a:gd name="adj1" fmla="val 0"/>
                    <a:gd name="adj2" fmla="val 14123244"/>
                  </a:avLst>
                </a:prstGeom>
                <a:solidFill>
                  <a:srgbClr val="D9D9D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8" name="饼形 37"/>
                <p:cNvSpPr/>
                <p:nvPr/>
              </p:nvSpPr>
              <p:spPr>
                <a:xfrm rot="16200000">
                  <a:off x="8634972" y="4795601"/>
                  <a:ext cx="1269535" cy="1269535"/>
                </a:xfrm>
                <a:prstGeom prst="pie">
                  <a:avLst>
                    <a:gd name="adj1" fmla="val 0"/>
                    <a:gd name="adj2" fmla="val 12923081"/>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36" name="椭圆 35"/>
              <p:cNvSpPr/>
              <p:nvPr/>
            </p:nvSpPr>
            <p:spPr>
              <a:xfrm>
                <a:off x="9368065" y="4667306"/>
                <a:ext cx="704027" cy="704027"/>
              </a:xfrm>
              <a:prstGeom prst="ellipse">
                <a:avLst/>
              </a:prstGeom>
              <a:solidFill>
                <a:srgbClr val="FAFFF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34" name="矩形 33"/>
            <p:cNvSpPr/>
            <p:nvPr/>
          </p:nvSpPr>
          <p:spPr>
            <a:xfrm>
              <a:off x="8191713" y="4063192"/>
              <a:ext cx="513442" cy="267771"/>
            </a:xfrm>
            <a:prstGeom prst="rect">
              <a:avLst/>
            </a:prstGeom>
          </p:spPr>
          <p:txBody>
            <a:bodyPr wrap="square">
              <a:spAutoFit/>
            </a:bodyPr>
            <a:lstStyle/>
            <a:p>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78%</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9" name="矩形 38"/>
          <p:cNvSpPr/>
          <p:nvPr/>
        </p:nvSpPr>
        <p:spPr>
          <a:xfrm>
            <a:off x="3519984" y="4894325"/>
            <a:ext cx="2306333" cy="1052840"/>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点击此处输入文字介绍内容尽量概括精炼，无多余的修饰文字内容等</a:t>
            </a:r>
            <a:endParaRPr lang="zh-CN" altLang="en-US" sz="1600">
              <a:solidFill>
                <a:schemeClr val="tx1">
                  <a:lumMod val="50000"/>
                  <a:lumOff val="50000"/>
                </a:schemeClr>
              </a:solidFill>
            </a:endParaRPr>
          </a:p>
        </p:txBody>
      </p:sp>
      <p:sp>
        <p:nvSpPr>
          <p:cNvPr id="40" name="矩形 39"/>
          <p:cNvSpPr/>
          <p:nvPr/>
        </p:nvSpPr>
        <p:spPr>
          <a:xfrm>
            <a:off x="3993987" y="4439936"/>
            <a:ext cx="1210430" cy="400203"/>
          </a:xfrm>
          <a:prstGeom prst="rect">
            <a:avLst/>
          </a:prstGeom>
        </p:spPr>
        <p:txBody>
          <a:bodyPr wrap="none">
            <a:spAutoFit/>
          </a:bodyPr>
          <a:lstStyle/>
          <a:p>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添加内容</a:t>
            </a:r>
          </a:p>
        </p:txBody>
      </p:sp>
      <p:sp>
        <p:nvSpPr>
          <p:cNvPr id="41" name="矩形 40"/>
          <p:cNvSpPr/>
          <p:nvPr/>
        </p:nvSpPr>
        <p:spPr>
          <a:xfrm>
            <a:off x="6447173" y="4894325"/>
            <a:ext cx="2306333" cy="1052840"/>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点击此处输入文字介绍内容尽量概括精炼，无多余的修饰文字内容等</a:t>
            </a:r>
            <a:endParaRPr lang="zh-CN" altLang="en-US" sz="1600">
              <a:solidFill>
                <a:schemeClr val="tx1">
                  <a:lumMod val="50000"/>
                  <a:lumOff val="50000"/>
                </a:schemeClr>
              </a:solidFill>
            </a:endParaRPr>
          </a:p>
        </p:txBody>
      </p:sp>
      <p:sp>
        <p:nvSpPr>
          <p:cNvPr id="42" name="矩形 41"/>
          <p:cNvSpPr/>
          <p:nvPr/>
        </p:nvSpPr>
        <p:spPr>
          <a:xfrm>
            <a:off x="6921176" y="4439936"/>
            <a:ext cx="1210430" cy="400203"/>
          </a:xfrm>
          <a:prstGeom prst="rect">
            <a:avLst/>
          </a:prstGeom>
        </p:spPr>
        <p:txBody>
          <a:bodyPr wrap="none">
            <a:spAutoFit/>
          </a:bodyPr>
          <a:lstStyle/>
          <a:p>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添加内容</a:t>
            </a:r>
          </a:p>
        </p:txBody>
      </p:sp>
      <p:sp>
        <p:nvSpPr>
          <p:cNvPr id="43" name="矩形 42"/>
          <p:cNvSpPr/>
          <p:nvPr/>
        </p:nvSpPr>
        <p:spPr>
          <a:xfrm>
            <a:off x="9281444" y="4894325"/>
            <a:ext cx="2306333" cy="1052840"/>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点击此处输入文字介绍内容尽量概括精炼，无多余的修饰文字内容等</a:t>
            </a:r>
            <a:endParaRPr lang="zh-CN" altLang="en-US" sz="1600">
              <a:solidFill>
                <a:schemeClr val="tx1">
                  <a:lumMod val="50000"/>
                  <a:lumOff val="50000"/>
                </a:schemeClr>
              </a:solidFill>
            </a:endParaRPr>
          </a:p>
        </p:txBody>
      </p:sp>
      <p:sp>
        <p:nvSpPr>
          <p:cNvPr id="44" name="矩形 43"/>
          <p:cNvSpPr/>
          <p:nvPr/>
        </p:nvSpPr>
        <p:spPr>
          <a:xfrm>
            <a:off x="9755447" y="4439936"/>
            <a:ext cx="1210430" cy="400203"/>
          </a:xfrm>
          <a:prstGeom prst="rect">
            <a:avLst/>
          </a:prstGeom>
        </p:spPr>
        <p:txBody>
          <a:bodyPr wrap="none">
            <a:spAutoFit/>
          </a:bodyPr>
          <a:lstStyle/>
          <a:p>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添加内容</a:t>
            </a: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3)">
                                      <p:cBhvr>
                                        <p:cTn id="7" dur="2000"/>
                                        <p:tgtEl>
                                          <p:spTgt spid="25"/>
                                        </p:tgtEl>
                                      </p:cBhvr>
                                    </p:animEffect>
                                  </p:childTnLst>
                                </p:cTn>
                              </p:par>
                              <p:par>
                                <p:cTn id="8" presetID="21" presetClass="entr" presetSubtype="3"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heel(3)">
                                      <p:cBhvr>
                                        <p:cTn id="10" dur="2000"/>
                                        <p:tgtEl>
                                          <p:spTgt spid="32"/>
                                        </p:tgtEl>
                                      </p:cBhvr>
                                    </p:animEffect>
                                  </p:childTnLst>
                                </p:cTn>
                              </p:par>
                              <p:par>
                                <p:cTn id="11" presetID="21" presetClass="entr" presetSubtype="3"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3)">
                                      <p:cBhvr>
                                        <p:cTn id="13" dur="2000"/>
                                        <p:tgtEl>
                                          <p:spTgt spid="8"/>
                                        </p:tgtEl>
                                      </p:cBhvr>
                                    </p:animEffect>
                                  </p:childTnLst>
                                </p:cTn>
                              </p:par>
                              <p:par>
                                <p:cTn id="14" presetID="21" presetClass="entr" presetSubtype="3"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3)">
                                      <p:cBhvr>
                                        <p:cTn id="16" dur="2000"/>
                                        <p:tgtEl>
                                          <p:spTgt spid="18"/>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anim calcmode="lin" valueType="num">
                                      <p:cBhvr>
                                        <p:cTn id="2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gtEl>
                                      </p:cBhvr>
                                    </p:animEffect>
                                  </p:childTnLst>
                                </p:cTn>
                              </p:par>
                            </p:childTnLst>
                          </p:cTn>
                        </p:par>
                        <p:par>
                          <p:cTn id="25" fill="hold">
                            <p:stCondLst>
                              <p:cond delay="649"/>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par>
                          <p:cTn id="33" fill="hold">
                            <p:stCondLst>
                              <p:cond delay="25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0"/>
                                        </p:tgtEl>
                                        <p:attrNameLst>
                                          <p:attrName>ppt_y</p:attrName>
                                        </p:attrNameLst>
                                      </p:cBhvr>
                                      <p:tavLst>
                                        <p:tav tm="0">
                                          <p:val>
                                            <p:strVal val="#ppt_y"/>
                                          </p:val>
                                        </p:tav>
                                        <p:tav tm="100000">
                                          <p:val>
                                            <p:strVal val="#ppt_y"/>
                                          </p:val>
                                        </p:tav>
                                      </p:tavLst>
                                    </p:anim>
                                    <p:anim calcmode="lin" valueType="num">
                                      <p:cBhvr>
                                        <p:cTn id="38"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40"/>
                                        </p:tgtEl>
                                      </p:cBhvr>
                                    </p:animEffect>
                                  </p:childTnLst>
                                </p:cTn>
                              </p:par>
                            </p:childTnLst>
                          </p:cTn>
                        </p:par>
                        <p:par>
                          <p:cTn id="41" fill="hold">
                            <p:stCondLst>
                              <p:cond delay="32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9"/>
                                        </p:tgtEl>
                                        <p:attrNameLst>
                                          <p:attrName>ppt_y</p:attrName>
                                        </p:attrNameLst>
                                      </p:cBhvr>
                                      <p:tavLst>
                                        <p:tav tm="0">
                                          <p:val>
                                            <p:strVal val="#ppt_y"/>
                                          </p:val>
                                        </p:tav>
                                        <p:tav tm="100000">
                                          <p:val>
                                            <p:strVal val="#ppt_y"/>
                                          </p:val>
                                        </p:tav>
                                      </p:tavLst>
                                    </p:anim>
                                    <p:anim calcmode="lin" valueType="num">
                                      <p:cBhvr>
                                        <p:cTn id="46"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9"/>
                                        </p:tgtEl>
                                      </p:cBhvr>
                                    </p:animEffect>
                                  </p:childTnLst>
                                </p:cTn>
                              </p:par>
                            </p:childTnLst>
                          </p:cTn>
                        </p:par>
                        <p:par>
                          <p:cTn id="49" fill="hold">
                            <p:stCondLst>
                              <p:cond delay="52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42"/>
                                        </p:tgtEl>
                                        <p:attrNameLst>
                                          <p:attrName>ppt_y</p:attrName>
                                        </p:attrNameLst>
                                      </p:cBhvr>
                                      <p:tavLst>
                                        <p:tav tm="0">
                                          <p:val>
                                            <p:strVal val="#ppt_y"/>
                                          </p:val>
                                        </p:tav>
                                        <p:tav tm="100000">
                                          <p:val>
                                            <p:strVal val="#ppt_y"/>
                                          </p:val>
                                        </p:tav>
                                      </p:tavLst>
                                    </p:anim>
                                    <p:anim calcmode="lin" valueType="num">
                                      <p:cBhvr>
                                        <p:cTn id="54"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42"/>
                                        </p:tgtEl>
                                      </p:cBhvr>
                                    </p:animEffect>
                                  </p:childTnLst>
                                </p:cTn>
                              </p:par>
                            </p:childTnLst>
                          </p:cTn>
                        </p:par>
                        <p:par>
                          <p:cTn id="57" fill="hold">
                            <p:stCondLst>
                              <p:cond delay="5849"/>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41"/>
                                        </p:tgtEl>
                                        <p:attrNameLst>
                                          <p:attrName>ppt_y</p:attrName>
                                        </p:attrNameLst>
                                      </p:cBhvr>
                                      <p:tavLst>
                                        <p:tav tm="0">
                                          <p:val>
                                            <p:strVal val="#ppt_y"/>
                                          </p:val>
                                        </p:tav>
                                        <p:tav tm="100000">
                                          <p:val>
                                            <p:strVal val="#ppt_y"/>
                                          </p:val>
                                        </p:tav>
                                      </p:tavLst>
                                    </p:anim>
                                    <p:anim calcmode="lin" valueType="num">
                                      <p:cBhvr>
                                        <p:cTn id="62"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41"/>
                                        </p:tgtEl>
                                      </p:cBhvr>
                                    </p:animEffect>
                                  </p:childTnLst>
                                </p:cTn>
                              </p:par>
                            </p:childTnLst>
                          </p:cTn>
                        </p:par>
                        <p:par>
                          <p:cTn id="65" fill="hold">
                            <p:stCondLst>
                              <p:cond delay="78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44"/>
                                        </p:tgtEl>
                                        <p:attrNameLst>
                                          <p:attrName>style.visibility</p:attrName>
                                        </p:attrNameLst>
                                      </p:cBhvr>
                                      <p:to>
                                        <p:strVal val="visible"/>
                                      </p:to>
                                    </p:set>
                                    <p:anim calcmode="lin" valueType="num">
                                      <p:cBhvr>
                                        <p:cTn id="68"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44"/>
                                        </p:tgtEl>
                                        <p:attrNameLst>
                                          <p:attrName>ppt_y</p:attrName>
                                        </p:attrNameLst>
                                      </p:cBhvr>
                                      <p:tavLst>
                                        <p:tav tm="0">
                                          <p:val>
                                            <p:strVal val="#ppt_y"/>
                                          </p:val>
                                        </p:tav>
                                        <p:tav tm="100000">
                                          <p:val>
                                            <p:strVal val="#ppt_y"/>
                                          </p:val>
                                        </p:tav>
                                      </p:tavLst>
                                    </p:anim>
                                    <p:anim calcmode="lin" valueType="num">
                                      <p:cBhvr>
                                        <p:cTn id="70"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44"/>
                                        </p:tgtEl>
                                      </p:cBhvr>
                                    </p:animEffect>
                                  </p:childTnLst>
                                </p:cTn>
                              </p:par>
                            </p:childTnLst>
                          </p:cTn>
                        </p:par>
                        <p:par>
                          <p:cTn id="73" fill="hold">
                            <p:stCondLst>
                              <p:cond delay="8449"/>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43"/>
                                        </p:tgtEl>
                                        <p:attrNameLst>
                                          <p:attrName>ppt_y</p:attrName>
                                        </p:attrNameLst>
                                      </p:cBhvr>
                                      <p:tavLst>
                                        <p:tav tm="0">
                                          <p:val>
                                            <p:strVal val="#ppt_y"/>
                                          </p:val>
                                        </p:tav>
                                        <p:tav tm="100000">
                                          <p:val>
                                            <p:strVal val="#ppt_y"/>
                                          </p:val>
                                        </p:tav>
                                      </p:tavLst>
                                    </p:anim>
                                    <p:anim calcmode="lin" valueType="num">
                                      <p:cBhvr>
                                        <p:cTn id="7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p:nvPr/>
        </p:nvSpPr>
        <p:spPr>
          <a:xfrm>
            <a:off x="3167122" y="3238001"/>
            <a:ext cx="4368243" cy="775597"/>
          </a:xfrm>
          <a:prstGeom prst="rect">
            <a:avLst/>
          </a:prstGeom>
        </p:spPr>
        <p:txBody>
          <a:bodyPr wrap="square" lIns="0" tIns="0" rIns="0" bIns="0" anchor="t" anchorCtr="0">
            <a:spAutoFit/>
          </a:bodyPr>
          <a:lstStyle>
            <a:defPPr>
              <a:defRPr lang="zh-CN"/>
            </a:defPPr>
            <a:lvl1pPr indent="0" defTabSz="1219200" fontAlgn="ctr">
              <a:lnSpc>
                <a:spcPct val="120000"/>
              </a:lnSpc>
              <a:buNone/>
              <a:defRPr sz="1400"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a:solidFill>
                  <a:schemeClr val="bg1"/>
                </a:solidFill>
                <a:sym typeface="微软雅黑" panose="020B0503020204020204" pitchFamily="34" charset="-122"/>
              </a:rPr>
              <a:t>请点击录入本章节的概括性描述文字或者复制粘贴，请添加说明文字，图像描述及总结。在此录入本章节的综合描述说明。</a:t>
            </a:r>
            <a:endParaRPr lang="en-US" altLang="zh-CN">
              <a:solidFill>
                <a:schemeClr val="bg1"/>
              </a:solidFill>
              <a:sym typeface="微软雅黑" panose="020B0503020204020204" pitchFamily="34" charset="-122"/>
            </a:endParaRPr>
          </a:p>
        </p:txBody>
      </p:sp>
      <p:sp>
        <p:nvSpPr>
          <p:cNvPr id="8" name="TextBox 18"/>
          <p:cNvSpPr>
            <a:spLocks noChangeArrowheads="1"/>
          </p:cNvSpPr>
          <p:nvPr/>
        </p:nvSpPr>
        <p:spPr bwMode="auto">
          <a:xfrm>
            <a:off x="3070870" y="2349674"/>
            <a:ext cx="403187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Font typeface="Arial" panose="020B0604020202020204"/>
              <a:buNone/>
            </a:pPr>
            <a:r>
              <a:rPr lang="zh-CN" altLang="en-US" sz="5000" b="1">
                <a:solidFill>
                  <a:schemeClr val="bg1"/>
                </a:solidFill>
                <a:effectLst/>
                <a:latin typeface="Impact" panose="020B0806030902050204" pitchFamily="34" charset="0"/>
                <a:ea typeface="微软雅黑" panose="020B0503020204020204" pitchFamily="34" charset="-122"/>
                <a:sym typeface="方正大黑简体" pitchFamily="65" charset="-122"/>
              </a:rPr>
              <a:t>添加主题文字</a:t>
            </a:r>
          </a:p>
        </p:txBody>
      </p:sp>
      <p:sp>
        <p:nvSpPr>
          <p:cNvPr id="10" name="标题层"/>
          <p:cNvSpPr txBox="1"/>
          <p:nvPr/>
        </p:nvSpPr>
        <p:spPr bwMode="auto">
          <a:xfrm>
            <a:off x="924846" y="2141486"/>
            <a:ext cx="2242115" cy="1969758"/>
          </a:xfrm>
          <a:prstGeom prst="rect">
            <a:avLst/>
          </a:prstGeom>
          <a:noFill/>
          <a:effectLst/>
        </p:spPr>
        <p:txBody>
          <a:bodyPr wrap="square" lIns="121908" tIns="60954" rIns="121908" bIns="60954">
            <a:spAutoFit/>
          </a:bodyPr>
          <a:lstStyle/>
          <a:p>
            <a:pPr algn="ctr" defTabSz="1219200">
              <a:defRPr/>
            </a:pPr>
            <a:r>
              <a:rPr lang="en-US" altLang="zh-CN" sz="12000" kern="0">
                <a:solidFill>
                  <a:schemeClr val="bg1"/>
                </a:solidFill>
                <a:latin typeface="Impact" panose="020B0806030902050204" pitchFamily="34" charset="0"/>
                <a:ea typeface="微软雅黑" panose="020B0503020204020204" pitchFamily="34" charset="-122"/>
                <a:cs typeface="Arial" panose="020B0604020202020204" pitchFamily="34" charset="0"/>
              </a:rPr>
              <a:t>04</a:t>
            </a:r>
            <a:endParaRPr lang="zh-CN" altLang="en-US" sz="12000" kern="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5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400" fill="hold"/>
                                        <p:tgtEl>
                                          <p:spTgt spid="10"/>
                                        </p:tgtEl>
                                        <p:attrNameLst>
                                          <p:attrName>ppt_x</p:attrName>
                                        </p:attrNameLst>
                                      </p:cBhvr>
                                      <p:tavLst>
                                        <p:tav tm="0">
                                          <p:val>
                                            <p:strVal val="0-#ppt_w/2"/>
                                          </p:val>
                                        </p:tav>
                                        <p:tav tm="100000">
                                          <p:val>
                                            <p:strVal val="#ppt_x"/>
                                          </p:val>
                                        </p:tav>
                                      </p:tavLst>
                                    </p:anim>
                                    <p:anim calcmode="lin" valueType="num">
                                      <p:cBhvr additive="base">
                                        <p:cTn id="8" dur="4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04030" y="2312050"/>
            <a:ext cx="10326748" cy="633114"/>
            <a:chOff x="1070940" y="2429043"/>
            <a:chExt cx="10328092" cy="632966"/>
          </a:xfrm>
          <a:solidFill>
            <a:schemeClr val="bg1">
              <a:lumMod val="75000"/>
            </a:schemeClr>
          </a:solidFill>
        </p:grpSpPr>
        <p:sp>
          <p:nvSpPr>
            <p:cNvPr id="25" name="矩形 24"/>
            <p:cNvSpPr/>
            <p:nvPr/>
          </p:nvSpPr>
          <p:spPr>
            <a:xfrm>
              <a:off x="1070940" y="2429043"/>
              <a:ext cx="2613488" cy="626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6" name="矩形 25"/>
            <p:cNvSpPr/>
            <p:nvPr/>
          </p:nvSpPr>
          <p:spPr>
            <a:xfrm>
              <a:off x="8785544" y="2435795"/>
              <a:ext cx="2613488" cy="626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7" name="矩形 26"/>
            <p:cNvSpPr/>
            <p:nvPr/>
          </p:nvSpPr>
          <p:spPr>
            <a:xfrm>
              <a:off x="3680406" y="2429043"/>
              <a:ext cx="2613488" cy="626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8" name="矩形 27"/>
            <p:cNvSpPr/>
            <p:nvPr/>
          </p:nvSpPr>
          <p:spPr>
            <a:xfrm>
              <a:off x="6275661" y="2435795"/>
              <a:ext cx="2613488" cy="626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2" name="组合 31"/>
          <p:cNvGrpSpPr/>
          <p:nvPr/>
        </p:nvGrpSpPr>
        <p:grpSpPr>
          <a:xfrm>
            <a:off x="1849824" y="1913217"/>
            <a:ext cx="1258625" cy="1300494"/>
            <a:chOff x="1387548" y="1434580"/>
            <a:chExt cx="944092" cy="975145"/>
          </a:xfrm>
        </p:grpSpPr>
        <p:sp>
          <p:nvSpPr>
            <p:cNvPr id="4" name="椭圆 3"/>
            <p:cNvSpPr/>
            <p:nvPr/>
          </p:nvSpPr>
          <p:spPr>
            <a:xfrm>
              <a:off x="1387548" y="1434580"/>
              <a:ext cx="944092" cy="975145"/>
            </a:xfrm>
            <a:prstGeom prst="ellipse">
              <a:avLst/>
            </a:prstGeom>
            <a:solidFill>
              <a:schemeClr val="bg1"/>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 name="组合 4"/>
            <p:cNvGrpSpPr/>
            <p:nvPr/>
          </p:nvGrpSpPr>
          <p:grpSpPr>
            <a:xfrm>
              <a:off x="1518850" y="1730686"/>
              <a:ext cx="625950" cy="445982"/>
              <a:chOff x="1756121" y="1038676"/>
              <a:chExt cx="1253352" cy="862898"/>
            </a:xfrm>
          </p:grpSpPr>
          <p:sp>
            <p:nvSpPr>
              <p:cNvPr id="21" name="任意多边形 20"/>
              <p:cNvSpPr/>
              <p:nvPr/>
            </p:nvSpPr>
            <p:spPr>
              <a:xfrm>
                <a:off x="1838191" y="1038676"/>
                <a:ext cx="1089213" cy="689163"/>
              </a:xfrm>
              <a:custGeom>
                <a:avLst/>
                <a:gdLst>
                  <a:gd name="connsiteX0" fmla="*/ 107577 w 1089213"/>
                  <a:gd name="connsiteY0" fmla="*/ 79281 h 689163"/>
                  <a:gd name="connsiteX1" fmla="*/ 107577 w 1089213"/>
                  <a:gd name="connsiteY1" fmla="*/ 609880 h 689163"/>
                  <a:gd name="connsiteX2" fmla="*/ 981635 w 1089213"/>
                  <a:gd name="connsiteY2" fmla="*/ 609880 h 689163"/>
                  <a:gd name="connsiteX3" fmla="*/ 981635 w 1089213"/>
                  <a:gd name="connsiteY3" fmla="*/ 79281 h 689163"/>
                  <a:gd name="connsiteX4" fmla="*/ 87972 w 1089213"/>
                  <a:gd name="connsiteY4" fmla="*/ 0 h 689163"/>
                  <a:gd name="connsiteX5" fmla="*/ 1001241 w 1089213"/>
                  <a:gd name="connsiteY5" fmla="*/ 0 h 689163"/>
                  <a:gd name="connsiteX6" fmla="*/ 1089213 w 1089213"/>
                  <a:gd name="connsiteY6" fmla="*/ 87972 h 689163"/>
                  <a:gd name="connsiteX7" fmla="*/ 1089213 w 1089213"/>
                  <a:gd name="connsiteY7" fmla="*/ 601191 h 689163"/>
                  <a:gd name="connsiteX8" fmla="*/ 1001241 w 1089213"/>
                  <a:gd name="connsiteY8" fmla="*/ 689163 h 689163"/>
                  <a:gd name="connsiteX9" fmla="*/ 87972 w 1089213"/>
                  <a:gd name="connsiteY9" fmla="*/ 689163 h 689163"/>
                  <a:gd name="connsiteX10" fmla="*/ 0 w 1089213"/>
                  <a:gd name="connsiteY10" fmla="*/ 601191 h 689163"/>
                  <a:gd name="connsiteX11" fmla="*/ 0 w 1089213"/>
                  <a:gd name="connsiteY11" fmla="*/ 87972 h 689163"/>
                  <a:gd name="connsiteX12" fmla="*/ 87972 w 1089213"/>
                  <a:gd name="connsiteY12" fmla="*/ 0 h 68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9213" h="689163">
                    <a:moveTo>
                      <a:pt x="107577" y="79281"/>
                    </a:moveTo>
                    <a:lnTo>
                      <a:pt x="107577" y="609880"/>
                    </a:lnTo>
                    <a:lnTo>
                      <a:pt x="981635" y="609880"/>
                    </a:lnTo>
                    <a:lnTo>
                      <a:pt x="981635" y="79281"/>
                    </a:lnTo>
                    <a:close/>
                    <a:moveTo>
                      <a:pt x="87972" y="0"/>
                    </a:moveTo>
                    <a:lnTo>
                      <a:pt x="1001241" y="0"/>
                    </a:lnTo>
                    <a:cubicBezTo>
                      <a:pt x="1049827" y="0"/>
                      <a:pt x="1089213" y="39386"/>
                      <a:pt x="1089213" y="87972"/>
                    </a:cubicBezTo>
                    <a:lnTo>
                      <a:pt x="1089213" y="601191"/>
                    </a:lnTo>
                    <a:cubicBezTo>
                      <a:pt x="1089213" y="649777"/>
                      <a:pt x="1049827" y="689163"/>
                      <a:pt x="1001241" y="689163"/>
                    </a:cubicBezTo>
                    <a:lnTo>
                      <a:pt x="87972" y="689163"/>
                    </a:lnTo>
                    <a:cubicBezTo>
                      <a:pt x="39386" y="689163"/>
                      <a:pt x="0" y="649777"/>
                      <a:pt x="0" y="601191"/>
                    </a:cubicBezTo>
                    <a:lnTo>
                      <a:pt x="0" y="87972"/>
                    </a:lnTo>
                    <a:cubicBezTo>
                      <a:pt x="0" y="39386"/>
                      <a:pt x="39386" y="0"/>
                      <a:pt x="8797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22" name="组合 21"/>
              <p:cNvGrpSpPr/>
              <p:nvPr/>
            </p:nvGrpSpPr>
            <p:grpSpPr>
              <a:xfrm>
                <a:off x="1756121" y="1759797"/>
                <a:ext cx="1253352" cy="141777"/>
                <a:chOff x="1756121" y="1759797"/>
                <a:chExt cx="1253352" cy="141777"/>
              </a:xfrm>
            </p:grpSpPr>
            <p:sp>
              <p:nvSpPr>
                <p:cNvPr id="23" name="同侧圆角矩形 22"/>
                <p:cNvSpPr/>
                <p:nvPr/>
              </p:nvSpPr>
              <p:spPr>
                <a:xfrm rot="10800000">
                  <a:off x="1756121" y="1759797"/>
                  <a:ext cx="1253352" cy="141777"/>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cxnSp>
              <p:nvCxnSpPr>
                <p:cNvPr id="24" name="直接连接符 23"/>
                <p:cNvCxnSpPr/>
                <p:nvPr/>
              </p:nvCxnSpPr>
              <p:spPr>
                <a:xfrm flipV="1">
                  <a:off x="2259424" y="1823520"/>
                  <a:ext cx="246743"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36" name="组合 35"/>
          <p:cNvGrpSpPr/>
          <p:nvPr/>
        </p:nvGrpSpPr>
        <p:grpSpPr>
          <a:xfrm>
            <a:off x="7024439" y="1962469"/>
            <a:ext cx="1258625" cy="1300494"/>
            <a:chOff x="5269014" y="1471510"/>
            <a:chExt cx="944092" cy="975145"/>
          </a:xfrm>
        </p:grpSpPr>
        <p:sp>
          <p:nvSpPr>
            <p:cNvPr id="6" name="椭圆 5"/>
            <p:cNvSpPr/>
            <p:nvPr/>
          </p:nvSpPr>
          <p:spPr>
            <a:xfrm>
              <a:off x="5269014" y="1471510"/>
              <a:ext cx="944092" cy="975145"/>
            </a:xfrm>
            <a:prstGeom prst="ellipse">
              <a:avLst/>
            </a:prstGeom>
            <a:solidFill>
              <a:schemeClr val="bg1"/>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9" name="组合 8"/>
            <p:cNvGrpSpPr/>
            <p:nvPr/>
          </p:nvGrpSpPr>
          <p:grpSpPr>
            <a:xfrm rot="19104624">
              <a:off x="5420010" y="1923127"/>
              <a:ext cx="611222" cy="148398"/>
              <a:chOff x="6409174" y="2921544"/>
              <a:chExt cx="1907514" cy="541005"/>
            </a:xfrm>
          </p:grpSpPr>
          <p:sp>
            <p:nvSpPr>
              <p:cNvPr id="19" name="任意多边形 18"/>
              <p:cNvSpPr/>
              <p:nvPr/>
            </p:nvSpPr>
            <p:spPr>
              <a:xfrm rot="5400000">
                <a:off x="7092428" y="2238290"/>
                <a:ext cx="541005" cy="1907514"/>
              </a:xfrm>
              <a:custGeom>
                <a:avLst/>
                <a:gdLst>
                  <a:gd name="connsiteX0" fmla="*/ 1220 w 541005"/>
                  <a:gd name="connsiteY0" fmla="*/ 1445557 h 1907514"/>
                  <a:gd name="connsiteX1" fmla="*/ 1220 w 541005"/>
                  <a:gd name="connsiteY1" fmla="*/ 349342 h 1907514"/>
                  <a:gd name="connsiteX2" fmla="*/ 541005 w 541005"/>
                  <a:gd name="connsiteY2" fmla="*/ 349342 h 1907514"/>
                  <a:gd name="connsiteX3" fmla="*/ 541005 w 541005"/>
                  <a:gd name="connsiteY3" fmla="*/ 1445560 h 1907514"/>
                  <a:gd name="connsiteX4" fmla="*/ 541003 w 541005"/>
                  <a:gd name="connsiteY4" fmla="*/ 1445560 h 1907514"/>
                  <a:gd name="connsiteX5" fmla="*/ 541004 w 541005"/>
                  <a:gd name="connsiteY5" fmla="*/ 1445557 h 1907514"/>
                  <a:gd name="connsiteX6" fmla="*/ 2 w 541005"/>
                  <a:gd name="connsiteY6" fmla="*/ 317962 h 1907514"/>
                  <a:gd name="connsiteX7" fmla="*/ 2 w 541005"/>
                  <a:gd name="connsiteY7" fmla="*/ 52995 h 1907514"/>
                  <a:gd name="connsiteX8" fmla="*/ 52997 w 541005"/>
                  <a:gd name="connsiteY8" fmla="*/ 0 h 1907514"/>
                  <a:gd name="connsiteX9" fmla="*/ 478428 w 541005"/>
                  <a:gd name="connsiteY9" fmla="*/ 0 h 1907514"/>
                  <a:gd name="connsiteX10" fmla="*/ 531423 w 541005"/>
                  <a:gd name="connsiteY10" fmla="*/ 52995 h 1907514"/>
                  <a:gd name="connsiteX11" fmla="*/ 531423 w 541005"/>
                  <a:gd name="connsiteY11" fmla="*/ 317962 h 1907514"/>
                  <a:gd name="connsiteX12" fmla="*/ 0 w 541005"/>
                  <a:gd name="connsiteY12" fmla="*/ 1445557 h 1907514"/>
                  <a:gd name="connsiteX13" fmla="*/ 1220 w 541005"/>
                  <a:gd name="connsiteY13" fmla="*/ 1445557 h 1907514"/>
                  <a:gd name="connsiteX14" fmla="*/ 1220 w 541005"/>
                  <a:gd name="connsiteY14" fmla="*/ 1445560 h 1907514"/>
                  <a:gd name="connsiteX15" fmla="*/ 541003 w 541005"/>
                  <a:gd name="connsiteY15" fmla="*/ 1445560 h 1907514"/>
                  <a:gd name="connsiteX16" fmla="*/ 268306 w 541005"/>
                  <a:gd name="connsiteY16" fmla="*/ 1907514 h 190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005" h="1907514">
                    <a:moveTo>
                      <a:pt x="1220" y="1445557"/>
                    </a:moveTo>
                    <a:lnTo>
                      <a:pt x="1220" y="349342"/>
                    </a:lnTo>
                    <a:lnTo>
                      <a:pt x="541005" y="349342"/>
                    </a:lnTo>
                    <a:lnTo>
                      <a:pt x="541005" y="1445560"/>
                    </a:lnTo>
                    <a:lnTo>
                      <a:pt x="541003" y="1445560"/>
                    </a:lnTo>
                    <a:lnTo>
                      <a:pt x="541004" y="1445557"/>
                    </a:lnTo>
                    <a:close/>
                    <a:moveTo>
                      <a:pt x="2" y="317962"/>
                    </a:moveTo>
                    <a:lnTo>
                      <a:pt x="2" y="52995"/>
                    </a:lnTo>
                    <a:cubicBezTo>
                      <a:pt x="2" y="23727"/>
                      <a:pt x="23729" y="0"/>
                      <a:pt x="52997" y="0"/>
                    </a:cubicBezTo>
                    <a:lnTo>
                      <a:pt x="478428" y="0"/>
                    </a:lnTo>
                    <a:cubicBezTo>
                      <a:pt x="507696" y="0"/>
                      <a:pt x="531423" y="23727"/>
                      <a:pt x="531423" y="52995"/>
                    </a:cubicBezTo>
                    <a:lnTo>
                      <a:pt x="531423" y="317962"/>
                    </a:lnTo>
                    <a:close/>
                    <a:moveTo>
                      <a:pt x="0" y="1445557"/>
                    </a:moveTo>
                    <a:lnTo>
                      <a:pt x="1220" y="1445557"/>
                    </a:lnTo>
                    <a:lnTo>
                      <a:pt x="1220" y="1445560"/>
                    </a:lnTo>
                    <a:lnTo>
                      <a:pt x="541003" y="1445560"/>
                    </a:lnTo>
                    <a:lnTo>
                      <a:pt x="268306" y="1907514"/>
                    </a:ln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cxnSp>
            <p:nvCxnSpPr>
              <p:cNvPr id="20" name="直接连接符 19"/>
              <p:cNvCxnSpPr/>
              <p:nvPr/>
            </p:nvCxnSpPr>
            <p:spPr>
              <a:xfrm>
                <a:off x="7073457" y="3037659"/>
                <a:ext cx="691558"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34" name="组合 33"/>
          <p:cNvGrpSpPr/>
          <p:nvPr/>
        </p:nvGrpSpPr>
        <p:grpSpPr>
          <a:xfrm>
            <a:off x="4430191" y="1909295"/>
            <a:ext cx="1258625" cy="1300494"/>
            <a:chOff x="3323075" y="1431638"/>
            <a:chExt cx="944092" cy="975145"/>
          </a:xfrm>
        </p:grpSpPr>
        <p:sp>
          <p:nvSpPr>
            <p:cNvPr id="7" name="椭圆 6"/>
            <p:cNvSpPr/>
            <p:nvPr/>
          </p:nvSpPr>
          <p:spPr>
            <a:xfrm>
              <a:off x="3323075" y="1431638"/>
              <a:ext cx="944092" cy="975145"/>
            </a:xfrm>
            <a:prstGeom prst="ellipse">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10" name="组合 9"/>
            <p:cNvGrpSpPr/>
            <p:nvPr/>
          </p:nvGrpSpPr>
          <p:grpSpPr>
            <a:xfrm>
              <a:off x="3486099" y="1735972"/>
              <a:ext cx="610571" cy="446220"/>
              <a:chOff x="3932077" y="2411350"/>
              <a:chExt cx="814094" cy="594960"/>
            </a:xfrm>
            <a:noFill/>
          </p:grpSpPr>
          <p:sp>
            <p:nvSpPr>
              <p:cNvPr id="16" name="任意多边形 15"/>
              <p:cNvSpPr/>
              <p:nvPr/>
            </p:nvSpPr>
            <p:spPr>
              <a:xfrm>
                <a:off x="3932077" y="2411350"/>
                <a:ext cx="814094" cy="594960"/>
              </a:xfrm>
              <a:custGeom>
                <a:avLst/>
                <a:gdLst>
                  <a:gd name="connsiteX0" fmla="*/ 43920 w 814094"/>
                  <a:gd name="connsiteY0" fmla="*/ 331448 h 594960"/>
                  <a:gd name="connsiteX1" fmla="*/ 770174 w 814094"/>
                  <a:gd name="connsiteY1" fmla="*/ 331448 h 594960"/>
                  <a:gd name="connsiteX2" fmla="*/ 814094 w 814094"/>
                  <a:gd name="connsiteY2" fmla="*/ 375368 h 594960"/>
                  <a:gd name="connsiteX3" fmla="*/ 814094 w 814094"/>
                  <a:gd name="connsiteY3" fmla="*/ 551040 h 594960"/>
                  <a:gd name="connsiteX4" fmla="*/ 770174 w 814094"/>
                  <a:gd name="connsiteY4" fmla="*/ 594960 h 594960"/>
                  <a:gd name="connsiteX5" fmla="*/ 43920 w 814094"/>
                  <a:gd name="connsiteY5" fmla="*/ 594960 h 594960"/>
                  <a:gd name="connsiteX6" fmla="*/ 0 w 814094"/>
                  <a:gd name="connsiteY6" fmla="*/ 551040 h 594960"/>
                  <a:gd name="connsiteX7" fmla="*/ 0 w 814094"/>
                  <a:gd name="connsiteY7" fmla="*/ 375368 h 594960"/>
                  <a:gd name="connsiteX8" fmla="*/ 43920 w 814094"/>
                  <a:gd name="connsiteY8" fmla="*/ 331448 h 594960"/>
                  <a:gd name="connsiteX9" fmla="*/ 82862 w 814094"/>
                  <a:gd name="connsiteY9" fmla="*/ 0 h 594960"/>
                  <a:gd name="connsiteX10" fmla="*/ 731232 w 814094"/>
                  <a:gd name="connsiteY10" fmla="*/ 0 h 594960"/>
                  <a:gd name="connsiteX11" fmla="*/ 814094 w 814094"/>
                  <a:gd name="connsiteY11" fmla="*/ 331447 h 594960"/>
                  <a:gd name="connsiteX12" fmla="*/ 0 w 814094"/>
                  <a:gd name="connsiteY12" fmla="*/ 331447 h 5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094" h="594960">
                    <a:moveTo>
                      <a:pt x="43920" y="331448"/>
                    </a:moveTo>
                    <a:lnTo>
                      <a:pt x="770174" y="331448"/>
                    </a:lnTo>
                    <a:cubicBezTo>
                      <a:pt x="794430" y="331448"/>
                      <a:pt x="814094" y="351112"/>
                      <a:pt x="814094" y="375368"/>
                    </a:cubicBezTo>
                    <a:lnTo>
                      <a:pt x="814094" y="551040"/>
                    </a:lnTo>
                    <a:cubicBezTo>
                      <a:pt x="814094" y="575296"/>
                      <a:pt x="794430" y="594960"/>
                      <a:pt x="770174" y="594960"/>
                    </a:cubicBezTo>
                    <a:lnTo>
                      <a:pt x="43920" y="594960"/>
                    </a:lnTo>
                    <a:cubicBezTo>
                      <a:pt x="19664" y="594960"/>
                      <a:pt x="0" y="575296"/>
                      <a:pt x="0" y="551040"/>
                    </a:cubicBezTo>
                    <a:lnTo>
                      <a:pt x="0" y="375368"/>
                    </a:lnTo>
                    <a:cubicBezTo>
                      <a:pt x="0" y="351112"/>
                      <a:pt x="19664" y="331448"/>
                      <a:pt x="43920" y="331448"/>
                    </a:cubicBezTo>
                    <a:close/>
                    <a:moveTo>
                      <a:pt x="82862" y="0"/>
                    </a:moveTo>
                    <a:lnTo>
                      <a:pt x="731232" y="0"/>
                    </a:lnTo>
                    <a:lnTo>
                      <a:pt x="814094" y="331447"/>
                    </a:lnTo>
                    <a:lnTo>
                      <a:pt x="0" y="331447"/>
                    </a:lnTo>
                    <a:close/>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7" name="椭圆 16"/>
              <p:cNvSpPr/>
              <p:nvPr/>
            </p:nvSpPr>
            <p:spPr>
              <a:xfrm>
                <a:off x="4482734" y="2796340"/>
                <a:ext cx="60800" cy="1016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8" name="椭圆 17"/>
              <p:cNvSpPr/>
              <p:nvPr/>
            </p:nvSpPr>
            <p:spPr>
              <a:xfrm flipH="1">
                <a:off x="4621993" y="2796340"/>
                <a:ext cx="45719" cy="1016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37" name="组合 36"/>
          <p:cNvGrpSpPr/>
          <p:nvPr/>
        </p:nvGrpSpPr>
        <p:grpSpPr>
          <a:xfrm>
            <a:off x="9604806" y="1981735"/>
            <a:ext cx="1258625" cy="1300494"/>
            <a:chOff x="7204541" y="1485956"/>
            <a:chExt cx="944092" cy="975145"/>
          </a:xfrm>
        </p:grpSpPr>
        <p:sp>
          <p:nvSpPr>
            <p:cNvPr id="8" name="椭圆 7"/>
            <p:cNvSpPr/>
            <p:nvPr/>
          </p:nvSpPr>
          <p:spPr>
            <a:xfrm>
              <a:off x="7204541" y="1485956"/>
              <a:ext cx="944092" cy="975145"/>
            </a:xfrm>
            <a:prstGeom prst="ellipse">
              <a:avLst/>
            </a:prstGeom>
            <a:solidFill>
              <a:schemeClr val="bg1"/>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11" name="组合 10"/>
            <p:cNvGrpSpPr/>
            <p:nvPr/>
          </p:nvGrpSpPr>
          <p:grpSpPr>
            <a:xfrm>
              <a:off x="7368526" y="1617044"/>
              <a:ext cx="628388" cy="604331"/>
              <a:chOff x="3324090" y="2932500"/>
              <a:chExt cx="837850" cy="805775"/>
            </a:xfrm>
          </p:grpSpPr>
          <p:cxnSp>
            <p:nvCxnSpPr>
              <p:cNvPr id="12" name="直接连接符 11"/>
              <p:cNvCxnSpPr/>
              <p:nvPr/>
            </p:nvCxnSpPr>
            <p:spPr>
              <a:xfrm flipV="1">
                <a:off x="3574518" y="2932500"/>
                <a:ext cx="336995" cy="7360"/>
              </a:xfrm>
              <a:prstGeom prst="line">
                <a:avLst/>
              </a:prstGeom>
              <a:ln w="6032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324090" y="2936180"/>
                <a:ext cx="837850" cy="802095"/>
                <a:chOff x="3324091" y="2911861"/>
                <a:chExt cx="837850" cy="802095"/>
              </a:xfrm>
            </p:grpSpPr>
            <p:sp>
              <p:nvSpPr>
                <p:cNvPr id="14" name="任意多边形 13"/>
                <p:cNvSpPr/>
                <p:nvPr/>
              </p:nvSpPr>
              <p:spPr>
                <a:xfrm>
                  <a:off x="3324091" y="2911861"/>
                  <a:ext cx="837850" cy="80209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5" name="任意多边形 14"/>
                <p:cNvSpPr/>
                <p:nvPr/>
              </p:nvSpPr>
              <p:spPr>
                <a:xfrm>
                  <a:off x="3511106" y="3007004"/>
                  <a:ext cx="472138" cy="50866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sp>
        <p:nvSpPr>
          <p:cNvPr id="29" name="文本框 36"/>
          <p:cNvSpPr txBox="1"/>
          <p:nvPr/>
        </p:nvSpPr>
        <p:spPr>
          <a:xfrm>
            <a:off x="1295298" y="3491129"/>
            <a:ext cx="2383516" cy="523341"/>
          </a:xfrm>
          <a:prstGeom prst="rect">
            <a:avLst/>
          </a:prstGeom>
          <a:noFill/>
        </p:spPr>
        <p:txBody>
          <a:bodyPr wrap="square" lIns="91431" tIns="45715" rIns="91431" bIns="45715" rtlCol="0">
            <a:spAutoFit/>
          </a:bodyPr>
          <a:lstStyle/>
          <a:p>
            <a:pPr algn="ctr"/>
            <a:r>
              <a:rPr lang="en-US" altLang="zh-CN" sz="28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1405491" y="4077928"/>
            <a:ext cx="1967769" cy="12329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9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a:t>
            </a:r>
            <a:endParaRPr lang="en-US" altLang="zh-CN" sz="1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8"/>
          <p:cNvSpPr txBox="1"/>
          <p:nvPr/>
        </p:nvSpPr>
        <p:spPr>
          <a:xfrm>
            <a:off x="3736220" y="3476988"/>
            <a:ext cx="2383516" cy="523341"/>
          </a:xfrm>
          <a:prstGeom prst="rect">
            <a:avLst/>
          </a:prstGeom>
          <a:noFill/>
        </p:spPr>
        <p:txBody>
          <a:bodyPr wrap="square" lIns="91431" tIns="45715" rIns="91431" bIns="45715" rtlCol="0">
            <a:spAutoFit/>
          </a:bodyPr>
          <a:lstStyle/>
          <a:p>
            <a:pPr algn="ctr"/>
            <a:r>
              <a:rPr lang="en-US" altLang="zh-CN" sz="28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40"/>
          <p:cNvSpPr txBox="1"/>
          <p:nvPr/>
        </p:nvSpPr>
        <p:spPr>
          <a:xfrm>
            <a:off x="6418053" y="3491129"/>
            <a:ext cx="2383516" cy="523341"/>
          </a:xfrm>
          <a:prstGeom prst="rect">
            <a:avLst/>
          </a:prstGeom>
          <a:noFill/>
        </p:spPr>
        <p:txBody>
          <a:bodyPr wrap="square" lIns="91431" tIns="45715" rIns="91431" bIns="45715" rtlCol="0">
            <a:spAutoFit/>
          </a:bodyPr>
          <a:lstStyle/>
          <a:p>
            <a:pPr algn="ctr"/>
            <a:r>
              <a:rPr lang="en-US" altLang="zh-CN" sz="28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文本框 42"/>
          <p:cNvSpPr txBox="1"/>
          <p:nvPr/>
        </p:nvSpPr>
        <p:spPr>
          <a:xfrm>
            <a:off x="9143928" y="3476776"/>
            <a:ext cx="2383516" cy="523341"/>
          </a:xfrm>
          <a:prstGeom prst="rect">
            <a:avLst/>
          </a:prstGeom>
          <a:noFill/>
        </p:spPr>
        <p:txBody>
          <a:bodyPr wrap="square" lIns="91431" tIns="45715" rIns="91431" bIns="45715" rtlCol="0">
            <a:spAutoFit/>
          </a:bodyPr>
          <a:lstStyle/>
          <a:p>
            <a:pPr algn="ctr"/>
            <a:r>
              <a:rPr lang="en-US" altLang="zh-CN" sz="28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文本框 37"/>
          <p:cNvSpPr txBox="1"/>
          <p:nvPr/>
        </p:nvSpPr>
        <p:spPr>
          <a:xfrm>
            <a:off x="3833153" y="4077928"/>
            <a:ext cx="1967769" cy="12329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9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a:t>
            </a:r>
            <a:endParaRPr lang="en-US" altLang="zh-CN" sz="1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文本框 37"/>
          <p:cNvSpPr txBox="1"/>
          <p:nvPr/>
        </p:nvSpPr>
        <p:spPr>
          <a:xfrm>
            <a:off x="6560920" y="4077928"/>
            <a:ext cx="1967769" cy="12329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9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a:t>
            </a:r>
            <a:endParaRPr lang="en-US" altLang="zh-CN" sz="1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文本框 37"/>
          <p:cNvSpPr txBox="1"/>
          <p:nvPr/>
        </p:nvSpPr>
        <p:spPr>
          <a:xfrm>
            <a:off x="9315000" y="4077928"/>
            <a:ext cx="1967769" cy="12329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sz="19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a:t>
            </a:r>
            <a:endParaRPr lang="en-US" altLang="zh-CN" sz="1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right)">
                                      <p:cBhvr>
                                        <p:cTn id="8" dur="1000"/>
                                        <p:tgtEl>
                                          <p:spTgt spid="3"/>
                                        </p:tgtEl>
                                      </p:cBhvr>
                                    </p:animEffect>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nodeType="withEffect">
                                  <p:stCondLst>
                                    <p:cond delay="25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50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75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750"/>
                                        <p:tgtEl>
                                          <p:spTgt spid="3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750"/>
                                        <p:tgtEl>
                                          <p:spTgt spid="39"/>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up)">
                                      <p:cBhvr>
                                        <p:cTn id="43" dur="750"/>
                                        <p:tgtEl>
                                          <p:spTgt spid="4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up)">
                                      <p:cBhvr>
                                        <p:cTn id="46"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828754" y="5445459"/>
            <a:ext cx="1693312" cy="338632"/>
            <a:chOff x="1806034" y="5626133"/>
            <a:chExt cx="1693532" cy="338554"/>
          </a:xfrm>
        </p:grpSpPr>
        <p:sp>
          <p:nvSpPr>
            <p:cNvPr id="17" name="矩形 16"/>
            <p:cNvSpPr/>
            <p:nvPr/>
          </p:nvSpPr>
          <p:spPr>
            <a:xfrm>
              <a:off x="1806034" y="5724588"/>
              <a:ext cx="192407" cy="20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8" name="文本框 24"/>
            <p:cNvSpPr txBox="1"/>
            <p:nvPr/>
          </p:nvSpPr>
          <p:spPr>
            <a:xfrm>
              <a:off x="1958435" y="5626133"/>
              <a:ext cx="1541131" cy="338554"/>
            </a:xfrm>
            <a:prstGeom prst="rect">
              <a:avLst/>
            </a:prstGeom>
            <a:noFill/>
          </p:spPr>
          <p:txBody>
            <a:bodyPr wrap="square" rtlCol="0">
              <a:spAutoFit/>
            </a:bodyPr>
            <a:lstStyle/>
            <a:p>
              <a:r>
                <a:rPr lang="en-US" altLang="zh-CN" sz="1600">
                  <a:solidFill>
                    <a:srgbClr val="595E64"/>
                  </a:solidFill>
                  <a:latin typeface="微软雅黑" panose="020B0503020204020204" pitchFamily="34" charset="-122"/>
                  <a:ea typeface="微软雅黑" panose="020B0503020204020204" pitchFamily="34" charset="-122"/>
                </a:rPr>
                <a:t>TEXT HERE</a:t>
              </a:r>
              <a:endParaRPr lang="zh-CN" altLang="en-US" sz="1600">
                <a:solidFill>
                  <a:srgbClr val="595E64"/>
                </a:solidFill>
                <a:latin typeface="微软雅黑" panose="020B0503020204020204" pitchFamily="34" charset="-122"/>
                <a:ea typeface="微软雅黑" panose="020B0503020204020204" pitchFamily="34" charset="-122"/>
              </a:endParaRPr>
            </a:p>
          </p:txBody>
        </p:sp>
      </p:grpSp>
      <p:graphicFrame>
        <p:nvGraphicFramePr>
          <p:cNvPr id="21" name="图表 20"/>
          <p:cNvGraphicFramePr/>
          <p:nvPr/>
        </p:nvGraphicFramePr>
        <p:xfrm>
          <a:off x="4847231" y="356742"/>
          <a:ext cx="7920225" cy="5166307"/>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组合 21"/>
          <p:cNvGrpSpPr/>
          <p:nvPr/>
        </p:nvGrpSpPr>
        <p:grpSpPr>
          <a:xfrm>
            <a:off x="8223299" y="5445459"/>
            <a:ext cx="1693312" cy="338632"/>
            <a:chOff x="1806034" y="5626133"/>
            <a:chExt cx="1693532" cy="338554"/>
          </a:xfrm>
        </p:grpSpPr>
        <p:sp>
          <p:nvSpPr>
            <p:cNvPr id="23" name="矩形 22"/>
            <p:cNvSpPr/>
            <p:nvPr/>
          </p:nvSpPr>
          <p:spPr>
            <a:xfrm>
              <a:off x="1806034" y="5724588"/>
              <a:ext cx="192407" cy="20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4" name="文本框 47"/>
            <p:cNvSpPr txBox="1"/>
            <p:nvPr/>
          </p:nvSpPr>
          <p:spPr>
            <a:xfrm>
              <a:off x="1958435" y="5626133"/>
              <a:ext cx="1541131" cy="338554"/>
            </a:xfrm>
            <a:prstGeom prst="rect">
              <a:avLst/>
            </a:prstGeom>
            <a:noFill/>
          </p:spPr>
          <p:txBody>
            <a:bodyPr wrap="square" rtlCol="0">
              <a:spAutoFit/>
            </a:bodyPr>
            <a:lstStyle/>
            <a:p>
              <a:r>
                <a:rPr lang="en-US" altLang="zh-CN" sz="1600">
                  <a:solidFill>
                    <a:srgbClr val="595E64"/>
                  </a:solidFill>
                  <a:latin typeface="微软雅黑" panose="020B0503020204020204" pitchFamily="34" charset="-122"/>
                  <a:ea typeface="微软雅黑" panose="020B0503020204020204" pitchFamily="34" charset="-122"/>
                </a:rPr>
                <a:t>TEXT HERE</a:t>
              </a:r>
              <a:endParaRPr lang="zh-CN" altLang="en-US" sz="1600">
                <a:solidFill>
                  <a:srgbClr val="595E64"/>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828754" y="5895506"/>
            <a:ext cx="1693312" cy="338632"/>
            <a:chOff x="1806034" y="5626133"/>
            <a:chExt cx="1693532" cy="338554"/>
          </a:xfrm>
        </p:grpSpPr>
        <p:sp>
          <p:nvSpPr>
            <p:cNvPr id="26" name="矩形 25"/>
            <p:cNvSpPr/>
            <p:nvPr/>
          </p:nvSpPr>
          <p:spPr>
            <a:xfrm>
              <a:off x="1806034" y="5724588"/>
              <a:ext cx="192407" cy="20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7" name="文本框 50"/>
            <p:cNvSpPr txBox="1"/>
            <p:nvPr/>
          </p:nvSpPr>
          <p:spPr>
            <a:xfrm>
              <a:off x="1958435" y="5626133"/>
              <a:ext cx="1541131" cy="338554"/>
            </a:xfrm>
            <a:prstGeom prst="rect">
              <a:avLst/>
            </a:prstGeom>
            <a:noFill/>
          </p:spPr>
          <p:txBody>
            <a:bodyPr wrap="square" rtlCol="0">
              <a:spAutoFit/>
            </a:bodyPr>
            <a:lstStyle/>
            <a:p>
              <a:r>
                <a:rPr lang="en-US" altLang="zh-CN" sz="1600">
                  <a:solidFill>
                    <a:srgbClr val="595E64"/>
                  </a:solidFill>
                  <a:latin typeface="微软雅黑" panose="020B0503020204020204" pitchFamily="34" charset="-122"/>
                  <a:ea typeface="微软雅黑" panose="020B0503020204020204" pitchFamily="34" charset="-122"/>
                </a:rPr>
                <a:t>TEXT HERE</a:t>
              </a:r>
              <a:endParaRPr lang="zh-CN" altLang="en-US" sz="1600">
                <a:solidFill>
                  <a:srgbClr val="595E64"/>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8223299" y="5895506"/>
            <a:ext cx="1693312" cy="338632"/>
            <a:chOff x="1806034" y="5626133"/>
            <a:chExt cx="1693532" cy="338554"/>
          </a:xfrm>
        </p:grpSpPr>
        <p:sp>
          <p:nvSpPr>
            <p:cNvPr id="29" name="矩形 28"/>
            <p:cNvSpPr/>
            <p:nvPr/>
          </p:nvSpPr>
          <p:spPr>
            <a:xfrm>
              <a:off x="1806034" y="5724588"/>
              <a:ext cx="192407" cy="20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30" name="文本框 53"/>
            <p:cNvSpPr txBox="1"/>
            <p:nvPr/>
          </p:nvSpPr>
          <p:spPr>
            <a:xfrm>
              <a:off x="1958435" y="5626133"/>
              <a:ext cx="1541131" cy="338554"/>
            </a:xfrm>
            <a:prstGeom prst="rect">
              <a:avLst/>
            </a:prstGeom>
            <a:noFill/>
          </p:spPr>
          <p:txBody>
            <a:bodyPr wrap="square" rtlCol="0">
              <a:spAutoFit/>
            </a:bodyPr>
            <a:lstStyle/>
            <a:p>
              <a:r>
                <a:rPr lang="en-US" altLang="zh-CN" sz="1600">
                  <a:solidFill>
                    <a:srgbClr val="595E64"/>
                  </a:solidFill>
                  <a:latin typeface="微软雅黑" panose="020B0503020204020204" pitchFamily="34" charset="-122"/>
                  <a:ea typeface="微软雅黑" panose="020B0503020204020204" pitchFamily="34" charset="-122"/>
                </a:rPr>
                <a:t>TEXT HERE</a:t>
              </a:r>
              <a:endParaRPr lang="zh-CN" altLang="en-US" sz="1600">
                <a:solidFill>
                  <a:srgbClr val="595E64"/>
                </a:solidFill>
                <a:latin typeface="微软雅黑" panose="020B0503020204020204" pitchFamily="34" charset="-122"/>
                <a:ea typeface="微软雅黑" panose="020B0503020204020204" pitchFamily="34" charset="-122"/>
              </a:endParaRPr>
            </a:p>
          </p:txBody>
        </p:sp>
      </p:grpSp>
      <p:sp>
        <p:nvSpPr>
          <p:cNvPr id="31" name="矩形 30"/>
          <p:cNvSpPr/>
          <p:nvPr/>
        </p:nvSpPr>
        <p:spPr>
          <a:xfrm>
            <a:off x="1616524" y="1701203"/>
            <a:ext cx="1951792" cy="415582"/>
          </a:xfrm>
          <a:prstGeom prst="rect">
            <a:avLst/>
          </a:prstGeom>
        </p:spPr>
        <p:txBody>
          <a:bodyPr wrap="none" lIns="121908" tIns="60954" rIns="121908" bIns="60954">
            <a:spAutoFit/>
          </a:bodyPr>
          <a:lstStyle/>
          <a:p>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单击添加标题一</a:t>
            </a:r>
          </a:p>
        </p:txBody>
      </p:sp>
      <p:sp>
        <p:nvSpPr>
          <p:cNvPr id="32" name="矩形 31"/>
          <p:cNvSpPr/>
          <p:nvPr/>
        </p:nvSpPr>
        <p:spPr>
          <a:xfrm>
            <a:off x="1554547" y="3165901"/>
            <a:ext cx="1951792" cy="415582"/>
          </a:xfrm>
          <a:prstGeom prst="rect">
            <a:avLst/>
          </a:prstGeom>
        </p:spPr>
        <p:txBody>
          <a:bodyPr wrap="none" lIns="121908" tIns="60954" rIns="121908" bIns="60954">
            <a:spAutoFit/>
          </a:bodyPr>
          <a:lstStyle/>
          <a:p>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单击添加标题二</a:t>
            </a:r>
          </a:p>
        </p:txBody>
      </p:sp>
      <p:sp>
        <p:nvSpPr>
          <p:cNvPr id="33" name="矩形 32"/>
          <p:cNvSpPr/>
          <p:nvPr/>
        </p:nvSpPr>
        <p:spPr>
          <a:xfrm>
            <a:off x="1521094" y="4600295"/>
            <a:ext cx="1951792" cy="415582"/>
          </a:xfrm>
          <a:prstGeom prst="rect">
            <a:avLst/>
          </a:prstGeom>
        </p:spPr>
        <p:txBody>
          <a:bodyPr wrap="none" lIns="121908" tIns="60954" rIns="121908" bIns="60954">
            <a:spAutoFit/>
          </a:bodyPr>
          <a:lstStyle/>
          <a:p>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单击添加标题三</a:t>
            </a:r>
          </a:p>
        </p:txBody>
      </p:sp>
      <p:cxnSp>
        <p:nvCxnSpPr>
          <p:cNvPr id="34" name="直接连接符 33"/>
          <p:cNvCxnSpPr/>
          <p:nvPr/>
        </p:nvCxnSpPr>
        <p:spPr>
          <a:xfrm>
            <a:off x="1692683" y="2187117"/>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35" name="直接连接符 34"/>
          <p:cNvCxnSpPr/>
          <p:nvPr/>
        </p:nvCxnSpPr>
        <p:spPr>
          <a:xfrm>
            <a:off x="1616718" y="3652943"/>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36" name="直接连接符 35"/>
          <p:cNvCxnSpPr/>
          <p:nvPr/>
        </p:nvCxnSpPr>
        <p:spPr>
          <a:xfrm>
            <a:off x="1589967" y="5087339"/>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37" name="TextBox 36"/>
          <p:cNvSpPr txBox="1"/>
          <p:nvPr/>
        </p:nvSpPr>
        <p:spPr>
          <a:xfrm>
            <a:off x="1604356" y="2202763"/>
            <a:ext cx="2858882" cy="861975"/>
          </a:xfrm>
          <a:prstGeom prst="rect">
            <a:avLst/>
          </a:prstGeom>
          <a:noFill/>
        </p:spPr>
        <p:txBody>
          <a:bodyPr wrap="square" lIns="121908" tIns="60954" rIns="121908" bIns="60954"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38" name="TextBox 37"/>
          <p:cNvSpPr txBox="1"/>
          <p:nvPr/>
        </p:nvSpPr>
        <p:spPr>
          <a:xfrm>
            <a:off x="1540680" y="3667462"/>
            <a:ext cx="2858882" cy="861975"/>
          </a:xfrm>
          <a:prstGeom prst="rect">
            <a:avLst/>
          </a:prstGeom>
          <a:noFill/>
        </p:spPr>
        <p:txBody>
          <a:bodyPr wrap="square" lIns="121908" tIns="60954" rIns="121908" bIns="60954"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39" name="TextBox 38"/>
          <p:cNvSpPr txBox="1"/>
          <p:nvPr/>
        </p:nvSpPr>
        <p:spPr>
          <a:xfrm>
            <a:off x="1508358" y="5101858"/>
            <a:ext cx="2858882" cy="861975"/>
          </a:xfrm>
          <a:prstGeom prst="rect">
            <a:avLst/>
          </a:prstGeom>
          <a:noFill/>
        </p:spPr>
        <p:txBody>
          <a:bodyPr wrap="square" lIns="121908" tIns="60954" rIns="121908" bIns="60954"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750"/>
                                        <p:tgtEl>
                                          <p:spTgt spid="21"/>
                                        </p:tgtEl>
                                      </p:cBhvr>
                                    </p:animEffect>
                                  </p:childTnLst>
                                </p:cTn>
                              </p:par>
                              <p:par>
                                <p:cTn id="8" presetID="10" presetClass="entr" presetSubtype="0" fill="hold"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75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75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10" presetClass="entr" presetSubtype="0"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100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par>
                                <p:cTn id="39" presetID="22" presetClass="entr" presetSubtype="8" fill="hold" nodeType="withEffect">
                                  <p:stCondLst>
                                    <p:cond delay="50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par>
                                <p:cTn id="42" presetID="22" presetClass="entr" presetSubtype="8" fill="hold" nodeType="withEffect">
                                  <p:stCondLst>
                                    <p:cond delay="50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22" presetClass="entr" presetSubtype="8" fill="hold" nodeType="withEffect">
                                  <p:stCondLst>
                                    <p:cond delay="50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31" grpId="0"/>
      <p:bldP spid="32" grpId="0"/>
      <p:bldP spid="33"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526025" y="1785120"/>
          <a:ext cx="4012678" cy="26602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图表 2"/>
          <p:cNvGraphicFramePr/>
          <p:nvPr/>
        </p:nvGraphicFramePr>
        <p:xfrm>
          <a:off x="6409103" y="1767904"/>
          <a:ext cx="4012678" cy="2660247"/>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0"/>
          <p:cNvSpPr txBox="1"/>
          <p:nvPr/>
        </p:nvSpPr>
        <p:spPr>
          <a:xfrm>
            <a:off x="2401804" y="4444658"/>
            <a:ext cx="596941" cy="261672"/>
          </a:xfrm>
          <a:prstGeom prst="rect">
            <a:avLst/>
          </a:prstGeom>
          <a:noFill/>
        </p:spPr>
        <p:txBody>
          <a:bodyPr wrap="square" lIns="91431" tIns="45715" rIns="91431" bIns="4571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2011</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文本框 31"/>
          <p:cNvSpPr txBox="1"/>
          <p:nvPr/>
        </p:nvSpPr>
        <p:spPr>
          <a:xfrm>
            <a:off x="3429505" y="4431751"/>
            <a:ext cx="579611" cy="261672"/>
          </a:xfrm>
          <a:prstGeom prst="rect">
            <a:avLst/>
          </a:prstGeom>
          <a:noFill/>
        </p:spPr>
        <p:txBody>
          <a:bodyPr wrap="square" lIns="91431" tIns="45715" rIns="91431" bIns="4571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2012</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文本框 32"/>
          <p:cNvSpPr txBox="1"/>
          <p:nvPr/>
        </p:nvSpPr>
        <p:spPr>
          <a:xfrm>
            <a:off x="4354246" y="4431751"/>
            <a:ext cx="596942" cy="261672"/>
          </a:xfrm>
          <a:prstGeom prst="rect">
            <a:avLst/>
          </a:prstGeom>
          <a:noFill/>
        </p:spPr>
        <p:txBody>
          <a:bodyPr wrap="square" lIns="91431" tIns="45715" rIns="91431" bIns="4571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2013</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文本框 33"/>
          <p:cNvSpPr txBox="1"/>
          <p:nvPr/>
        </p:nvSpPr>
        <p:spPr>
          <a:xfrm>
            <a:off x="5080046" y="4407692"/>
            <a:ext cx="517083" cy="261672"/>
          </a:xfrm>
          <a:prstGeom prst="rect">
            <a:avLst/>
          </a:prstGeom>
          <a:noFill/>
        </p:spPr>
        <p:txBody>
          <a:bodyPr wrap="square" lIns="91431" tIns="45715" rIns="91431" bIns="4571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2014</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文本框 34"/>
          <p:cNvSpPr txBox="1"/>
          <p:nvPr/>
        </p:nvSpPr>
        <p:spPr>
          <a:xfrm>
            <a:off x="7246924" y="4431230"/>
            <a:ext cx="596941" cy="261672"/>
          </a:xfrm>
          <a:prstGeom prst="rect">
            <a:avLst/>
          </a:prstGeom>
          <a:noFill/>
        </p:spPr>
        <p:txBody>
          <a:bodyPr wrap="square" lIns="91431" tIns="45715" rIns="91431" bIns="4571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2011</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文本框 35"/>
          <p:cNvSpPr txBox="1"/>
          <p:nvPr/>
        </p:nvSpPr>
        <p:spPr>
          <a:xfrm>
            <a:off x="8274625" y="4418322"/>
            <a:ext cx="579611" cy="261672"/>
          </a:xfrm>
          <a:prstGeom prst="rect">
            <a:avLst/>
          </a:prstGeom>
          <a:noFill/>
        </p:spPr>
        <p:txBody>
          <a:bodyPr wrap="square" lIns="91431" tIns="45715" rIns="91431" bIns="4571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2012</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文本框 36"/>
          <p:cNvSpPr txBox="1"/>
          <p:nvPr/>
        </p:nvSpPr>
        <p:spPr>
          <a:xfrm>
            <a:off x="9199366" y="4418322"/>
            <a:ext cx="596942" cy="261672"/>
          </a:xfrm>
          <a:prstGeom prst="rect">
            <a:avLst/>
          </a:prstGeom>
          <a:noFill/>
        </p:spPr>
        <p:txBody>
          <a:bodyPr wrap="square" lIns="91431" tIns="45715" rIns="91431" bIns="4571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2013</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文本框 37"/>
          <p:cNvSpPr txBox="1"/>
          <p:nvPr/>
        </p:nvSpPr>
        <p:spPr>
          <a:xfrm>
            <a:off x="9925166" y="4394263"/>
            <a:ext cx="517083" cy="261672"/>
          </a:xfrm>
          <a:prstGeom prst="rect">
            <a:avLst/>
          </a:prstGeom>
          <a:noFill/>
        </p:spPr>
        <p:txBody>
          <a:bodyPr wrap="square" lIns="91431" tIns="45715" rIns="91431" bIns="4571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2014</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987899" y="4870288"/>
            <a:ext cx="1443897" cy="400190"/>
          </a:xfrm>
          <a:prstGeom prst="rect">
            <a:avLst/>
          </a:prstGeom>
          <a:noFill/>
        </p:spPr>
        <p:txBody>
          <a:bodyPr wrap="none" lIns="121908" tIns="60954" rIns="121908" bIns="60954" rtlCol="0">
            <a:spAutoFit/>
          </a:bodyPr>
          <a:lstStyle/>
          <a:p>
            <a:pPr algn="ctr"/>
            <a:r>
              <a:rPr lang="en-US" altLang="zh-CN">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882338" y="5350452"/>
            <a:ext cx="1682488" cy="714195"/>
          </a:xfrm>
          <a:prstGeom prst="rect">
            <a:avLst/>
          </a:prstGeom>
          <a:noFill/>
        </p:spPr>
        <p:txBody>
          <a:bodyPr wrap="none" lIns="121908" tIns="60954" rIns="121908" bIns="60954" rtlCol="0">
            <a:spAutoFit/>
          </a:bodyPr>
          <a:lstStyle/>
          <a:p>
            <a:pPr algn="ctr">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点击此处添加文</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字内容点击此处</a:t>
            </a:r>
          </a:p>
        </p:txBody>
      </p:sp>
      <p:sp>
        <p:nvSpPr>
          <p:cNvPr id="28" name="TextBox 27"/>
          <p:cNvSpPr txBox="1"/>
          <p:nvPr/>
        </p:nvSpPr>
        <p:spPr>
          <a:xfrm>
            <a:off x="4092098" y="4870288"/>
            <a:ext cx="1443897" cy="400190"/>
          </a:xfrm>
          <a:prstGeom prst="rect">
            <a:avLst/>
          </a:prstGeom>
          <a:noFill/>
        </p:spPr>
        <p:txBody>
          <a:bodyPr wrap="none" lIns="121908" tIns="60954" rIns="121908" bIns="60954" rtlCol="0">
            <a:spAutoFit/>
          </a:bodyPr>
          <a:lstStyle/>
          <a:p>
            <a:pPr algn="ctr"/>
            <a:r>
              <a:rPr lang="en-US" altLang="zh-CN">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986538" y="5350452"/>
            <a:ext cx="1682488" cy="714195"/>
          </a:xfrm>
          <a:prstGeom prst="rect">
            <a:avLst/>
          </a:prstGeom>
          <a:noFill/>
        </p:spPr>
        <p:txBody>
          <a:bodyPr wrap="none" lIns="121908" tIns="60954" rIns="121908" bIns="60954" rtlCol="0">
            <a:spAutoFit/>
          </a:bodyPr>
          <a:lstStyle/>
          <a:p>
            <a:pPr algn="ctr">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点击此处添加文</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字内容点击此处</a:t>
            </a:r>
          </a:p>
        </p:txBody>
      </p:sp>
      <p:sp>
        <p:nvSpPr>
          <p:cNvPr id="30" name="TextBox 29"/>
          <p:cNvSpPr txBox="1"/>
          <p:nvPr/>
        </p:nvSpPr>
        <p:spPr>
          <a:xfrm>
            <a:off x="6670714" y="4870288"/>
            <a:ext cx="1443897" cy="400190"/>
          </a:xfrm>
          <a:prstGeom prst="rect">
            <a:avLst/>
          </a:prstGeom>
          <a:noFill/>
        </p:spPr>
        <p:txBody>
          <a:bodyPr wrap="none" lIns="121908" tIns="60954" rIns="121908" bIns="60954" rtlCol="0">
            <a:spAutoFit/>
          </a:bodyPr>
          <a:lstStyle/>
          <a:p>
            <a:pPr algn="ctr"/>
            <a:r>
              <a:rPr lang="en-US" altLang="zh-CN">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565154" y="5350452"/>
            <a:ext cx="1682488" cy="714195"/>
          </a:xfrm>
          <a:prstGeom prst="rect">
            <a:avLst/>
          </a:prstGeom>
          <a:noFill/>
        </p:spPr>
        <p:txBody>
          <a:bodyPr wrap="none" lIns="121908" tIns="60954" rIns="121908" bIns="60954" rtlCol="0">
            <a:spAutoFit/>
          </a:bodyPr>
          <a:lstStyle/>
          <a:p>
            <a:pPr algn="ctr">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点击此处添加文</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字内容点击此处</a:t>
            </a:r>
          </a:p>
        </p:txBody>
      </p:sp>
      <p:sp>
        <p:nvSpPr>
          <p:cNvPr id="32" name="TextBox 31"/>
          <p:cNvSpPr txBox="1"/>
          <p:nvPr/>
        </p:nvSpPr>
        <p:spPr>
          <a:xfrm>
            <a:off x="8774914" y="4870288"/>
            <a:ext cx="1443897" cy="400190"/>
          </a:xfrm>
          <a:prstGeom prst="rect">
            <a:avLst/>
          </a:prstGeom>
          <a:noFill/>
        </p:spPr>
        <p:txBody>
          <a:bodyPr wrap="none" lIns="121908" tIns="60954" rIns="121908" bIns="60954" rtlCol="0">
            <a:spAutoFit/>
          </a:bodyPr>
          <a:lstStyle/>
          <a:p>
            <a:pPr algn="ctr"/>
            <a:r>
              <a:rPr lang="en-US" altLang="zh-CN">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669353" y="5350452"/>
            <a:ext cx="1682488" cy="714195"/>
          </a:xfrm>
          <a:prstGeom prst="rect">
            <a:avLst/>
          </a:prstGeom>
          <a:noFill/>
        </p:spPr>
        <p:txBody>
          <a:bodyPr wrap="none" lIns="121908" tIns="60954" rIns="121908" bIns="60954" rtlCol="0">
            <a:spAutoFit/>
          </a:bodyPr>
          <a:lstStyle/>
          <a:p>
            <a:pPr algn="ctr">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点击此处添加文</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字内容点击此处</a:t>
            </a:r>
          </a:p>
        </p:txBody>
      </p:sp>
      <p:sp>
        <p:nvSpPr>
          <p:cNvPr id="12" name="标题 1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par>
                          <p:cTn id="55" fill="hold">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1000"/>
                                        <p:tgtEl>
                                          <p:spTgt spid="33"/>
                                        </p:tgtEl>
                                      </p:cBhvr>
                                    </p:animEffect>
                                    <p:anim calcmode="lin" valueType="num">
                                      <p:cBhvr>
                                        <p:cTn id="81" dur="1000" fill="hold"/>
                                        <p:tgtEl>
                                          <p:spTgt spid="33"/>
                                        </p:tgtEl>
                                        <p:attrNameLst>
                                          <p:attrName>ppt_x</p:attrName>
                                        </p:attrNameLst>
                                      </p:cBhvr>
                                      <p:tavLst>
                                        <p:tav tm="0">
                                          <p:val>
                                            <p:strVal val="#ppt_x"/>
                                          </p:val>
                                        </p:tav>
                                        <p:tav tm="100000">
                                          <p:val>
                                            <p:strVal val="#ppt_x"/>
                                          </p:val>
                                        </p:tav>
                                      </p:tavLst>
                                    </p:anim>
                                    <p:anim calcmode="lin" valueType="num">
                                      <p:cBhvr>
                                        <p:cTn id="82" dur="1000" fill="hold"/>
                                        <p:tgtEl>
                                          <p:spTgt spid="3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P spid="4" grpId="0"/>
      <p:bldP spid="5" grpId="0"/>
      <p:bldP spid="6" grpId="0"/>
      <p:bldP spid="7" grpId="0"/>
      <p:bldP spid="8" grpId="0"/>
      <p:bldP spid="9" grpId="0"/>
      <p:bldP spid="10" grpId="0"/>
      <p:bldP spid="11" grpId="0"/>
      <p:bldP spid="24" grpId="0"/>
      <p:bldP spid="25" grpId="0"/>
      <p:bldP spid="28" grpId="0"/>
      <p:bldP spid="29"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6"/>
          <p:cNvSpPr/>
          <p:nvPr/>
        </p:nvSpPr>
        <p:spPr bwMode="auto">
          <a:xfrm>
            <a:off x="3712559" y="1485596"/>
            <a:ext cx="3058329" cy="3063977"/>
          </a:xfrm>
          <a:custGeom>
            <a:avLst/>
            <a:gdLst>
              <a:gd name="T0" fmla="*/ 101 w 569"/>
              <a:gd name="T1" fmla="*/ 468 h 569"/>
              <a:gd name="T2" fmla="*/ 468 w 569"/>
              <a:gd name="T3" fmla="*/ 468 h 569"/>
              <a:gd name="T4" fmla="*/ 468 w 569"/>
              <a:gd name="T5" fmla="*/ 101 h 569"/>
              <a:gd name="T6" fmla="*/ 101 w 569"/>
              <a:gd name="T7" fmla="*/ 101 h 569"/>
              <a:gd name="T8" fmla="*/ 101 w 569"/>
              <a:gd name="T9" fmla="*/ 468 h 569"/>
            </a:gdLst>
            <a:ahLst/>
            <a:cxnLst>
              <a:cxn ang="0">
                <a:pos x="T0" y="T1"/>
              </a:cxn>
              <a:cxn ang="0">
                <a:pos x="T2" y="T3"/>
              </a:cxn>
              <a:cxn ang="0">
                <a:pos x="T4" y="T5"/>
              </a:cxn>
              <a:cxn ang="0">
                <a:pos x="T6" y="T7"/>
              </a:cxn>
              <a:cxn ang="0">
                <a:pos x="T8" y="T9"/>
              </a:cxn>
            </a:cxnLst>
            <a:rect l="0" t="0" r="r" b="b"/>
            <a:pathLst>
              <a:path w="569" h="569">
                <a:moveTo>
                  <a:pt x="101" y="468"/>
                </a:moveTo>
                <a:cubicBezTo>
                  <a:pt x="202" y="569"/>
                  <a:pt x="366" y="569"/>
                  <a:pt x="468" y="468"/>
                </a:cubicBezTo>
                <a:cubicBezTo>
                  <a:pt x="569" y="366"/>
                  <a:pt x="569" y="202"/>
                  <a:pt x="468" y="101"/>
                </a:cubicBezTo>
                <a:cubicBezTo>
                  <a:pt x="366" y="0"/>
                  <a:pt x="202" y="0"/>
                  <a:pt x="101" y="101"/>
                </a:cubicBezTo>
                <a:cubicBezTo>
                  <a:pt x="0" y="202"/>
                  <a:pt x="0" y="366"/>
                  <a:pt x="101" y="468"/>
                </a:cubicBezTo>
                <a:close/>
              </a:path>
            </a:pathLst>
          </a:custGeom>
          <a:solidFill>
            <a:schemeClr val="accent3"/>
          </a:solidFill>
          <a:ln>
            <a:noFill/>
          </a:ln>
          <a:effectLst/>
        </p:spPr>
        <p:txBody>
          <a:bodyPr vert="horz" wrap="square" lIns="121908" tIns="60954" rIns="121908" bIns="60954" numCol="1" anchor="t" anchorCtr="0" compatLnSpc="1"/>
          <a:lstStyle/>
          <a:p>
            <a:endParaRPr lang="zh-CN" altLang="en-US"/>
          </a:p>
        </p:txBody>
      </p:sp>
      <p:sp>
        <p:nvSpPr>
          <p:cNvPr id="3" name="Freeform 17"/>
          <p:cNvSpPr/>
          <p:nvPr/>
        </p:nvSpPr>
        <p:spPr bwMode="auto">
          <a:xfrm>
            <a:off x="7163676" y="1485595"/>
            <a:ext cx="3060596" cy="3063977"/>
          </a:xfrm>
          <a:custGeom>
            <a:avLst/>
            <a:gdLst>
              <a:gd name="T0" fmla="*/ 101 w 569"/>
              <a:gd name="T1" fmla="*/ 468 h 569"/>
              <a:gd name="T2" fmla="*/ 468 w 569"/>
              <a:gd name="T3" fmla="*/ 468 h 569"/>
              <a:gd name="T4" fmla="*/ 468 w 569"/>
              <a:gd name="T5" fmla="*/ 101 h 569"/>
              <a:gd name="T6" fmla="*/ 101 w 569"/>
              <a:gd name="T7" fmla="*/ 101 h 569"/>
              <a:gd name="T8" fmla="*/ 101 w 569"/>
              <a:gd name="T9" fmla="*/ 468 h 569"/>
            </a:gdLst>
            <a:ahLst/>
            <a:cxnLst>
              <a:cxn ang="0">
                <a:pos x="T0" y="T1"/>
              </a:cxn>
              <a:cxn ang="0">
                <a:pos x="T2" y="T3"/>
              </a:cxn>
              <a:cxn ang="0">
                <a:pos x="T4" y="T5"/>
              </a:cxn>
              <a:cxn ang="0">
                <a:pos x="T6" y="T7"/>
              </a:cxn>
              <a:cxn ang="0">
                <a:pos x="T8" y="T9"/>
              </a:cxn>
            </a:cxnLst>
            <a:rect l="0" t="0" r="r" b="b"/>
            <a:pathLst>
              <a:path w="569" h="569">
                <a:moveTo>
                  <a:pt x="101" y="468"/>
                </a:moveTo>
                <a:cubicBezTo>
                  <a:pt x="202" y="569"/>
                  <a:pt x="366" y="569"/>
                  <a:pt x="468" y="468"/>
                </a:cubicBezTo>
                <a:cubicBezTo>
                  <a:pt x="569" y="366"/>
                  <a:pt x="569" y="202"/>
                  <a:pt x="468" y="101"/>
                </a:cubicBezTo>
                <a:cubicBezTo>
                  <a:pt x="366" y="0"/>
                  <a:pt x="202" y="0"/>
                  <a:pt x="101" y="101"/>
                </a:cubicBezTo>
                <a:cubicBezTo>
                  <a:pt x="0" y="202"/>
                  <a:pt x="0" y="366"/>
                  <a:pt x="101" y="468"/>
                </a:cubicBezTo>
                <a:close/>
              </a:path>
            </a:pathLst>
          </a:custGeom>
          <a:solidFill>
            <a:schemeClr val="accent1"/>
          </a:solidFill>
          <a:ln>
            <a:noFill/>
          </a:ln>
          <a:effectLst/>
        </p:spPr>
        <p:txBody>
          <a:bodyPr vert="horz" wrap="square" lIns="121908" tIns="60954" rIns="121908" bIns="60954" numCol="1" anchor="t" anchorCtr="0" compatLnSpc="1"/>
          <a:lstStyle/>
          <a:p>
            <a:endParaRPr lang="zh-CN" altLang="en-US"/>
          </a:p>
        </p:txBody>
      </p:sp>
      <p:sp>
        <p:nvSpPr>
          <p:cNvPr id="4" name="Freeform 18"/>
          <p:cNvSpPr/>
          <p:nvPr/>
        </p:nvSpPr>
        <p:spPr bwMode="auto">
          <a:xfrm>
            <a:off x="2136850" y="3100485"/>
            <a:ext cx="3053786" cy="3066247"/>
          </a:xfrm>
          <a:custGeom>
            <a:avLst/>
            <a:gdLst>
              <a:gd name="T0" fmla="*/ 467 w 568"/>
              <a:gd name="T1" fmla="*/ 102 h 569"/>
              <a:gd name="T2" fmla="*/ 101 w 568"/>
              <a:gd name="T3" fmla="*/ 102 h 569"/>
              <a:gd name="T4" fmla="*/ 101 w 568"/>
              <a:gd name="T5" fmla="*/ 468 h 569"/>
              <a:gd name="T6" fmla="*/ 467 w 568"/>
              <a:gd name="T7" fmla="*/ 468 h 569"/>
              <a:gd name="T8" fmla="*/ 467 w 568"/>
              <a:gd name="T9" fmla="*/ 102 h 569"/>
            </a:gdLst>
            <a:ahLst/>
            <a:cxnLst>
              <a:cxn ang="0">
                <a:pos x="T0" y="T1"/>
              </a:cxn>
              <a:cxn ang="0">
                <a:pos x="T2" y="T3"/>
              </a:cxn>
              <a:cxn ang="0">
                <a:pos x="T4" y="T5"/>
              </a:cxn>
              <a:cxn ang="0">
                <a:pos x="T6" y="T7"/>
              </a:cxn>
              <a:cxn ang="0">
                <a:pos x="T8" y="T9"/>
              </a:cxn>
            </a:cxnLst>
            <a:rect l="0" t="0" r="r" b="b"/>
            <a:pathLst>
              <a:path w="568" h="569">
                <a:moveTo>
                  <a:pt x="467" y="102"/>
                </a:moveTo>
                <a:cubicBezTo>
                  <a:pt x="366" y="0"/>
                  <a:pt x="202" y="0"/>
                  <a:pt x="101" y="102"/>
                </a:cubicBezTo>
                <a:cubicBezTo>
                  <a:pt x="0" y="203"/>
                  <a:pt x="0" y="367"/>
                  <a:pt x="101" y="468"/>
                </a:cubicBezTo>
                <a:cubicBezTo>
                  <a:pt x="202" y="569"/>
                  <a:pt x="366" y="569"/>
                  <a:pt x="467" y="468"/>
                </a:cubicBezTo>
                <a:cubicBezTo>
                  <a:pt x="568" y="367"/>
                  <a:pt x="568" y="203"/>
                  <a:pt x="467" y="102"/>
                </a:cubicBezTo>
                <a:close/>
              </a:path>
            </a:pathLst>
          </a:custGeom>
          <a:solidFill>
            <a:schemeClr val="accent4"/>
          </a:solidFill>
          <a:ln>
            <a:noFill/>
          </a:ln>
          <a:effectLst/>
        </p:spPr>
        <p:txBody>
          <a:bodyPr vert="horz" wrap="square" lIns="121908" tIns="60954" rIns="121908" bIns="60954" numCol="1" anchor="t" anchorCtr="0" compatLnSpc="1"/>
          <a:lstStyle/>
          <a:p>
            <a:endParaRPr lang="zh-CN" altLang="en-US">
              <a:solidFill>
                <a:schemeClr val="tx1"/>
              </a:solidFill>
            </a:endParaRPr>
          </a:p>
        </p:txBody>
      </p:sp>
      <p:sp>
        <p:nvSpPr>
          <p:cNvPr id="6" name="Freeform 20"/>
          <p:cNvSpPr/>
          <p:nvPr/>
        </p:nvSpPr>
        <p:spPr bwMode="auto">
          <a:xfrm>
            <a:off x="5567537" y="3100485"/>
            <a:ext cx="3058329" cy="3066247"/>
          </a:xfrm>
          <a:custGeom>
            <a:avLst/>
            <a:gdLst>
              <a:gd name="T0" fmla="*/ 468 w 569"/>
              <a:gd name="T1" fmla="*/ 102 h 569"/>
              <a:gd name="T2" fmla="*/ 101 w 569"/>
              <a:gd name="T3" fmla="*/ 102 h 569"/>
              <a:gd name="T4" fmla="*/ 101 w 569"/>
              <a:gd name="T5" fmla="*/ 468 h 569"/>
              <a:gd name="T6" fmla="*/ 468 w 569"/>
              <a:gd name="T7" fmla="*/ 468 h 569"/>
              <a:gd name="T8" fmla="*/ 468 w 569"/>
              <a:gd name="T9" fmla="*/ 102 h 569"/>
            </a:gdLst>
            <a:ahLst/>
            <a:cxnLst>
              <a:cxn ang="0">
                <a:pos x="T0" y="T1"/>
              </a:cxn>
              <a:cxn ang="0">
                <a:pos x="T2" y="T3"/>
              </a:cxn>
              <a:cxn ang="0">
                <a:pos x="T4" y="T5"/>
              </a:cxn>
              <a:cxn ang="0">
                <a:pos x="T6" y="T7"/>
              </a:cxn>
              <a:cxn ang="0">
                <a:pos x="T8" y="T9"/>
              </a:cxn>
            </a:cxnLst>
            <a:rect l="0" t="0" r="r" b="b"/>
            <a:pathLst>
              <a:path w="569" h="569">
                <a:moveTo>
                  <a:pt x="468" y="102"/>
                </a:moveTo>
                <a:cubicBezTo>
                  <a:pt x="366" y="0"/>
                  <a:pt x="202" y="0"/>
                  <a:pt x="101" y="102"/>
                </a:cubicBezTo>
                <a:cubicBezTo>
                  <a:pt x="0" y="203"/>
                  <a:pt x="0" y="367"/>
                  <a:pt x="101" y="468"/>
                </a:cubicBezTo>
                <a:cubicBezTo>
                  <a:pt x="202" y="569"/>
                  <a:pt x="366" y="569"/>
                  <a:pt x="468" y="468"/>
                </a:cubicBezTo>
                <a:cubicBezTo>
                  <a:pt x="569" y="367"/>
                  <a:pt x="569" y="203"/>
                  <a:pt x="468" y="102"/>
                </a:cubicBezTo>
                <a:close/>
              </a:path>
            </a:pathLst>
          </a:custGeom>
          <a:solidFill>
            <a:schemeClr val="accent2"/>
          </a:solidFill>
          <a:ln>
            <a:noFill/>
          </a:ln>
          <a:effectLst/>
        </p:spPr>
        <p:txBody>
          <a:bodyPr vert="horz" wrap="square" lIns="121908" tIns="60954" rIns="121908" bIns="60954" numCol="1" anchor="t" anchorCtr="0" compatLnSpc="1"/>
          <a:lstStyle/>
          <a:p>
            <a:endParaRPr lang="zh-CN" altLang="en-US"/>
          </a:p>
        </p:txBody>
      </p:sp>
      <p:grpSp>
        <p:nvGrpSpPr>
          <p:cNvPr id="14" name="组合 13"/>
          <p:cNvGrpSpPr/>
          <p:nvPr/>
        </p:nvGrpSpPr>
        <p:grpSpPr>
          <a:xfrm>
            <a:off x="2486505" y="2837015"/>
            <a:ext cx="2227335" cy="1735267"/>
            <a:chOff x="1865120" y="1862945"/>
            <a:chExt cx="1670719" cy="1301149"/>
          </a:xfrm>
        </p:grpSpPr>
        <p:sp>
          <p:nvSpPr>
            <p:cNvPr id="5" name="Freeform 19"/>
            <p:cNvSpPr/>
            <p:nvPr/>
          </p:nvSpPr>
          <p:spPr bwMode="auto">
            <a:xfrm>
              <a:off x="1865120" y="1862945"/>
              <a:ext cx="1670719" cy="1301149"/>
            </a:xfrm>
            <a:custGeom>
              <a:avLst/>
              <a:gdLst>
                <a:gd name="T0" fmla="*/ 0 w 414"/>
                <a:gd name="T1" fmla="*/ 115 h 322"/>
                <a:gd name="T2" fmla="*/ 207 w 414"/>
                <a:gd name="T3" fmla="*/ 322 h 322"/>
                <a:gd name="T4" fmla="*/ 414 w 414"/>
                <a:gd name="T5" fmla="*/ 115 h 322"/>
                <a:gd name="T6" fmla="*/ 0 w 414"/>
                <a:gd name="T7" fmla="*/ 115 h 322"/>
              </a:gdLst>
              <a:ahLst/>
              <a:cxnLst>
                <a:cxn ang="0">
                  <a:pos x="T0" y="T1"/>
                </a:cxn>
                <a:cxn ang="0">
                  <a:pos x="T2" y="T3"/>
                </a:cxn>
                <a:cxn ang="0">
                  <a:pos x="T4" y="T5"/>
                </a:cxn>
                <a:cxn ang="0">
                  <a:pos x="T6" y="T7"/>
                </a:cxn>
              </a:cxnLst>
              <a:rect l="0" t="0" r="r" b="b"/>
              <a:pathLst>
                <a:path w="413" h="322">
                  <a:moveTo>
                    <a:pt x="0" y="115"/>
                  </a:moveTo>
                  <a:cubicBezTo>
                    <a:pt x="207" y="322"/>
                    <a:pt x="207" y="322"/>
                    <a:pt x="207" y="322"/>
                  </a:cubicBezTo>
                  <a:cubicBezTo>
                    <a:pt x="414" y="115"/>
                    <a:pt x="414" y="115"/>
                    <a:pt x="414" y="115"/>
                  </a:cubicBezTo>
                  <a:cubicBezTo>
                    <a:pt x="300" y="0"/>
                    <a:pt x="114" y="0"/>
                    <a:pt x="0" y="115"/>
                  </a:cubicBezTo>
                  <a:close/>
                </a:path>
              </a:pathLst>
            </a:custGeom>
            <a:solidFill>
              <a:schemeClr val="accent4"/>
            </a:solidFill>
            <a:ln>
              <a:noFill/>
            </a:ln>
            <a:effectLst>
              <a:outerShdw blurRad="215900" sx="106000" sy="106000" algn="ctr" rotWithShape="0">
                <a:prstClr val="black">
                  <a:alpha val="32000"/>
                </a:prstClr>
              </a:outerShdw>
            </a:effectLst>
          </p:spPr>
          <p:txBody>
            <a:bodyPr vert="horz" wrap="square" lIns="91440" tIns="45720" rIns="91440" bIns="45720" numCol="1" anchor="t" anchorCtr="0" compatLnSpc="1"/>
            <a:lstStyle/>
            <a:p>
              <a:endParaRPr lang="zh-CN" altLang="en-US"/>
            </a:p>
          </p:txBody>
        </p:sp>
        <p:sp>
          <p:nvSpPr>
            <p:cNvPr id="10" name="文本框 63"/>
            <p:cNvSpPr txBox="1"/>
            <p:nvPr/>
          </p:nvSpPr>
          <p:spPr>
            <a:xfrm>
              <a:off x="2386165" y="2255681"/>
              <a:ext cx="706054" cy="680956"/>
            </a:xfrm>
            <a:prstGeom prst="rect">
              <a:avLst/>
            </a:prstGeom>
            <a:noFill/>
          </p:spPr>
          <p:txBody>
            <a:bodyPr wrap="none" rtlCol="0">
              <a:spAutoFit/>
            </a:bodyPr>
            <a:lstStyle/>
            <a:p>
              <a:r>
                <a:rPr lang="en-US" altLang="zh-CN" sz="5300">
                  <a:solidFill>
                    <a:schemeClr val="bg1"/>
                  </a:solidFill>
                  <a:latin typeface="Arial" panose="020B0604020202020204" pitchFamily="34" charset="0"/>
                  <a:ea typeface="Microsoft YaHei UI" panose="020B0503020204020204" pitchFamily="34" charset="-122"/>
                  <a:cs typeface="Arial" panose="020B0604020202020204" pitchFamily="34" charset="0"/>
                </a:rPr>
                <a:t>01</a:t>
              </a:r>
              <a:endParaRPr lang="zh-CN" altLang="en-US" sz="530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17" name="组合 16"/>
          <p:cNvGrpSpPr/>
          <p:nvPr/>
        </p:nvGrpSpPr>
        <p:grpSpPr>
          <a:xfrm>
            <a:off x="7654094" y="3091400"/>
            <a:ext cx="2225062" cy="1732998"/>
            <a:chOff x="5741318" y="2053690"/>
            <a:chExt cx="1669014" cy="1299448"/>
          </a:xfrm>
        </p:grpSpPr>
        <p:sp>
          <p:nvSpPr>
            <p:cNvPr id="9" name="Freeform 23"/>
            <p:cNvSpPr/>
            <p:nvPr/>
          </p:nvSpPr>
          <p:spPr bwMode="auto">
            <a:xfrm>
              <a:off x="5741318" y="2053690"/>
              <a:ext cx="1669014" cy="1299448"/>
            </a:xfrm>
            <a:custGeom>
              <a:avLst/>
              <a:gdLst>
                <a:gd name="T0" fmla="*/ 414 w 414"/>
                <a:gd name="T1" fmla="*/ 207 h 322"/>
                <a:gd name="T2" fmla="*/ 207 w 414"/>
                <a:gd name="T3" fmla="*/ 0 h 322"/>
                <a:gd name="T4" fmla="*/ 0 w 414"/>
                <a:gd name="T5" fmla="*/ 207 h 322"/>
                <a:gd name="T6" fmla="*/ 414 w 414"/>
                <a:gd name="T7" fmla="*/ 207 h 322"/>
              </a:gdLst>
              <a:ahLst/>
              <a:cxnLst>
                <a:cxn ang="0">
                  <a:pos x="T0" y="T1"/>
                </a:cxn>
                <a:cxn ang="0">
                  <a:pos x="T2" y="T3"/>
                </a:cxn>
                <a:cxn ang="0">
                  <a:pos x="T4" y="T5"/>
                </a:cxn>
                <a:cxn ang="0">
                  <a:pos x="T6" y="T7"/>
                </a:cxn>
              </a:cxnLst>
              <a:rect l="0" t="0" r="r" b="b"/>
              <a:pathLst>
                <a:path w="413" h="322">
                  <a:moveTo>
                    <a:pt x="414" y="207"/>
                  </a:moveTo>
                  <a:cubicBezTo>
                    <a:pt x="207" y="0"/>
                    <a:pt x="207" y="0"/>
                    <a:pt x="207" y="0"/>
                  </a:cubicBezTo>
                  <a:cubicBezTo>
                    <a:pt x="0" y="207"/>
                    <a:pt x="0" y="207"/>
                    <a:pt x="0" y="207"/>
                  </a:cubicBezTo>
                  <a:cubicBezTo>
                    <a:pt x="114" y="322"/>
                    <a:pt x="300" y="322"/>
                    <a:pt x="414" y="207"/>
                  </a:cubicBezTo>
                  <a:close/>
                </a:path>
              </a:pathLst>
            </a:custGeom>
            <a:solidFill>
              <a:schemeClr val="accent1"/>
            </a:solidFill>
            <a:ln>
              <a:noFill/>
            </a:ln>
            <a:effectLst>
              <a:outerShdw blurRad="215900" sx="106000" sy="106000" algn="ctr" rotWithShape="0">
                <a:prstClr val="black">
                  <a:alpha val="32000"/>
                </a:prstClr>
              </a:outerShdw>
            </a:effectLst>
          </p:spPr>
          <p:txBody>
            <a:bodyPr vert="horz" wrap="square" lIns="91440" tIns="45720" rIns="91440" bIns="45720" numCol="1" anchor="t" anchorCtr="0" compatLnSpc="1"/>
            <a:lstStyle/>
            <a:p>
              <a:endParaRPr lang="zh-CN" altLang="en-US"/>
            </a:p>
          </p:txBody>
        </p:sp>
        <p:sp>
          <p:nvSpPr>
            <p:cNvPr id="11" name="文本框 70"/>
            <p:cNvSpPr txBox="1"/>
            <p:nvPr/>
          </p:nvSpPr>
          <p:spPr>
            <a:xfrm>
              <a:off x="6260567" y="2255681"/>
              <a:ext cx="706054" cy="680956"/>
            </a:xfrm>
            <a:prstGeom prst="rect">
              <a:avLst/>
            </a:prstGeom>
            <a:noFill/>
          </p:spPr>
          <p:txBody>
            <a:bodyPr wrap="none" rtlCol="0">
              <a:spAutoFit/>
            </a:bodyPr>
            <a:lstStyle/>
            <a:p>
              <a:r>
                <a:rPr lang="en-US" altLang="zh-CN" sz="5300">
                  <a:solidFill>
                    <a:schemeClr val="bg1"/>
                  </a:solidFill>
                  <a:latin typeface="Arial" panose="020B0604020202020204" pitchFamily="34" charset="0"/>
                  <a:ea typeface="Microsoft YaHei UI" panose="020B0503020204020204" pitchFamily="34" charset="-122"/>
                  <a:cs typeface="Arial" panose="020B0604020202020204" pitchFamily="34" charset="0"/>
                </a:rPr>
                <a:t>04</a:t>
              </a:r>
              <a:endParaRPr lang="zh-CN" altLang="en-US" sz="530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15" name="组合 14"/>
          <p:cNvGrpSpPr/>
          <p:nvPr/>
        </p:nvGrpSpPr>
        <p:grpSpPr>
          <a:xfrm>
            <a:off x="4202980" y="3091400"/>
            <a:ext cx="2225062" cy="1732998"/>
            <a:chOff x="3152645" y="2053690"/>
            <a:chExt cx="1669014" cy="1299448"/>
          </a:xfrm>
        </p:grpSpPr>
        <p:sp>
          <p:nvSpPr>
            <p:cNvPr id="8" name="Freeform 22"/>
            <p:cNvSpPr/>
            <p:nvPr/>
          </p:nvSpPr>
          <p:spPr bwMode="auto">
            <a:xfrm>
              <a:off x="3152645" y="2053690"/>
              <a:ext cx="1669014" cy="1299448"/>
            </a:xfrm>
            <a:custGeom>
              <a:avLst/>
              <a:gdLst>
                <a:gd name="T0" fmla="*/ 414 w 414"/>
                <a:gd name="T1" fmla="*/ 207 h 322"/>
                <a:gd name="T2" fmla="*/ 207 w 414"/>
                <a:gd name="T3" fmla="*/ 0 h 322"/>
                <a:gd name="T4" fmla="*/ 0 w 414"/>
                <a:gd name="T5" fmla="*/ 207 h 322"/>
                <a:gd name="T6" fmla="*/ 414 w 414"/>
                <a:gd name="T7" fmla="*/ 207 h 322"/>
              </a:gdLst>
              <a:ahLst/>
              <a:cxnLst>
                <a:cxn ang="0">
                  <a:pos x="T0" y="T1"/>
                </a:cxn>
                <a:cxn ang="0">
                  <a:pos x="T2" y="T3"/>
                </a:cxn>
                <a:cxn ang="0">
                  <a:pos x="T4" y="T5"/>
                </a:cxn>
                <a:cxn ang="0">
                  <a:pos x="T6" y="T7"/>
                </a:cxn>
              </a:cxnLst>
              <a:rect l="0" t="0" r="r" b="b"/>
              <a:pathLst>
                <a:path w="413" h="322">
                  <a:moveTo>
                    <a:pt x="414" y="207"/>
                  </a:moveTo>
                  <a:cubicBezTo>
                    <a:pt x="207" y="0"/>
                    <a:pt x="207" y="0"/>
                    <a:pt x="207" y="0"/>
                  </a:cubicBezTo>
                  <a:cubicBezTo>
                    <a:pt x="0" y="207"/>
                    <a:pt x="0" y="207"/>
                    <a:pt x="0" y="207"/>
                  </a:cubicBezTo>
                  <a:cubicBezTo>
                    <a:pt x="115" y="322"/>
                    <a:pt x="300" y="322"/>
                    <a:pt x="414" y="207"/>
                  </a:cubicBezTo>
                  <a:close/>
                </a:path>
              </a:pathLst>
            </a:custGeom>
            <a:solidFill>
              <a:schemeClr val="accent3"/>
            </a:solidFill>
            <a:ln>
              <a:noFill/>
            </a:ln>
            <a:effectLst>
              <a:outerShdw blurRad="215900" sx="106000" sy="106000" algn="ctr" rotWithShape="0">
                <a:prstClr val="black">
                  <a:alpha val="32000"/>
                </a:prstClr>
              </a:outerShdw>
            </a:effectLst>
          </p:spPr>
          <p:txBody>
            <a:bodyPr vert="horz" wrap="square" lIns="91440" tIns="45720" rIns="91440" bIns="45720" numCol="1" anchor="t" anchorCtr="0" compatLnSpc="1"/>
            <a:lstStyle/>
            <a:p>
              <a:endParaRPr lang="zh-CN" altLang="en-US"/>
            </a:p>
          </p:txBody>
        </p:sp>
        <p:sp>
          <p:nvSpPr>
            <p:cNvPr id="12" name="文本框 71"/>
            <p:cNvSpPr txBox="1"/>
            <p:nvPr/>
          </p:nvSpPr>
          <p:spPr>
            <a:xfrm>
              <a:off x="3677632" y="2255681"/>
              <a:ext cx="706054" cy="680956"/>
            </a:xfrm>
            <a:prstGeom prst="rect">
              <a:avLst/>
            </a:prstGeom>
            <a:noFill/>
          </p:spPr>
          <p:txBody>
            <a:bodyPr wrap="none" rtlCol="0">
              <a:spAutoFit/>
            </a:bodyPr>
            <a:lstStyle/>
            <a:p>
              <a:r>
                <a:rPr lang="en-US" altLang="zh-CN" sz="5300">
                  <a:solidFill>
                    <a:schemeClr val="bg1"/>
                  </a:solidFill>
                  <a:latin typeface="Arial" panose="020B0604020202020204" pitchFamily="34" charset="0"/>
                  <a:ea typeface="Microsoft YaHei UI" panose="020B0503020204020204" pitchFamily="34" charset="-122"/>
                  <a:cs typeface="Arial" panose="020B0604020202020204" pitchFamily="34" charset="0"/>
                </a:rPr>
                <a:t>02</a:t>
              </a:r>
              <a:endParaRPr lang="zh-CN" altLang="en-US" sz="530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16" name="组合 15"/>
          <p:cNvGrpSpPr/>
          <p:nvPr/>
        </p:nvGrpSpPr>
        <p:grpSpPr>
          <a:xfrm>
            <a:off x="5917188" y="2837014"/>
            <a:ext cx="2231876" cy="1735270"/>
            <a:chOff x="4438468" y="1862945"/>
            <a:chExt cx="1674125" cy="1301151"/>
          </a:xfrm>
        </p:grpSpPr>
        <p:sp>
          <p:nvSpPr>
            <p:cNvPr id="7" name="Freeform 21"/>
            <p:cNvSpPr/>
            <p:nvPr/>
          </p:nvSpPr>
          <p:spPr bwMode="auto">
            <a:xfrm>
              <a:off x="4438468" y="1862945"/>
              <a:ext cx="1674125" cy="1301151"/>
            </a:xfrm>
            <a:custGeom>
              <a:avLst/>
              <a:gdLst>
                <a:gd name="T0" fmla="*/ 0 w 415"/>
                <a:gd name="T1" fmla="*/ 115 h 322"/>
                <a:gd name="T2" fmla="*/ 208 w 415"/>
                <a:gd name="T3" fmla="*/ 322 h 322"/>
                <a:gd name="T4" fmla="*/ 415 w 415"/>
                <a:gd name="T5" fmla="*/ 115 h 322"/>
                <a:gd name="T6" fmla="*/ 0 w 415"/>
                <a:gd name="T7" fmla="*/ 115 h 322"/>
              </a:gdLst>
              <a:ahLst/>
              <a:cxnLst>
                <a:cxn ang="0">
                  <a:pos x="T0" y="T1"/>
                </a:cxn>
                <a:cxn ang="0">
                  <a:pos x="T2" y="T3"/>
                </a:cxn>
                <a:cxn ang="0">
                  <a:pos x="T4" y="T5"/>
                </a:cxn>
                <a:cxn ang="0">
                  <a:pos x="T6" y="T7"/>
                </a:cxn>
              </a:cxnLst>
              <a:rect l="0" t="0" r="r" b="b"/>
              <a:pathLst>
                <a:path w="415" h="322">
                  <a:moveTo>
                    <a:pt x="0" y="115"/>
                  </a:moveTo>
                  <a:cubicBezTo>
                    <a:pt x="208" y="322"/>
                    <a:pt x="208" y="322"/>
                    <a:pt x="208" y="322"/>
                  </a:cubicBezTo>
                  <a:cubicBezTo>
                    <a:pt x="415" y="115"/>
                    <a:pt x="415" y="115"/>
                    <a:pt x="415" y="115"/>
                  </a:cubicBezTo>
                  <a:cubicBezTo>
                    <a:pt x="300" y="0"/>
                    <a:pt x="115" y="0"/>
                    <a:pt x="0" y="115"/>
                  </a:cubicBezTo>
                  <a:close/>
                </a:path>
              </a:pathLst>
            </a:custGeom>
            <a:solidFill>
              <a:schemeClr val="accent2"/>
            </a:solidFill>
            <a:ln>
              <a:noFill/>
            </a:ln>
            <a:effectLst>
              <a:outerShdw blurRad="215900" sx="106000" sy="106000" algn="ctr" rotWithShape="0">
                <a:prstClr val="black">
                  <a:alpha val="32000"/>
                </a:prstClr>
              </a:outerShdw>
            </a:effectLst>
          </p:spPr>
          <p:txBody>
            <a:bodyPr vert="horz" wrap="square" lIns="91440" tIns="45720" rIns="91440" bIns="45720" numCol="1" anchor="t" anchorCtr="0" compatLnSpc="1"/>
            <a:lstStyle/>
            <a:p>
              <a:endParaRPr lang="zh-CN" altLang="en-US"/>
            </a:p>
          </p:txBody>
        </p:sp>
        <p:sp>
          <p:nvSpPr>
            <p:cNvPr id="13" name="文本框 72"/>
            <p:cNvSpPr txBox="1"/>
            <p:nvPr/>
          </p:nvSpPr>
          <p:spPr>
            <a:xfrm>
              <a:off x="4969100" y="2255681"/>
              <a:ext cx="706054" cy="680956"/>
            </a:xfrm>
            <a:prstGeom prst="rect">
              <a:avLst/>
            </a:prstGeom>
            <a:noFill/>
          </p:spPr>
          <p:txBody>
            <a:bodyPr wrap="none" rtlCol="0">
              <a:spAutoFit/>
            </a:bodyPr>
            <a:lstStyle/>
            <a:p>
              <a:r>
                <a:rPr lang="en-US" altLang="zh-CN" sz="5300">
                  <a:solidFill>
                    <a:schemeClr val="bg1"/>
                  </a:solidFill>
                  <a:latin typeface="Arial" panose="020B0604020202020204" pitchFamily="34" charset="0"/>
                  <a:ea typeface="Microsoft YaHei UI" panose="020B0503020204020204" pitchFamily="34" charset="-122"/>
                  <a:cs typeface="Arial" panose="020B0604020202020204" pitchFamily="34" charset="0"/>
                </a:rPr>
                <a:t>03</a:t>
              </a:r>
              <a:endParaRPr lang="zh-CN" altLang="en-US" sz="530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sp>
        <p:nvSpPr>
          <p:cNvPr id="19" name="TextBox 18"/>
          <p:cNvSpPr txBox="1"/>
          <p:nvPr/>
        </p:nvSpPr>
        <p:spPr>
          <a:xfrm>
            <a:off x="2518987" y="4698179"/>
            <a:ext cx="2289515" cy="825020"/>
          </a:xfrm>
          <a:prstGeom prst="rect">
            <a:avLst/>
          </a:prstGeom>
          <a:noFill/>
        </p:spPr>
        <p:txBody>
          <a:bodyPr wrap="square" lIns="121908" tIns="60954" rIns="121908" bIns="60954" rtlCol="0">
            <a:spAutoFit/>
          </a:bodyPr>
          <a:lstStyle/>
          <a:p>
            <a:pPr>
              <a:lnSpc>
                <a:spcPct val="120000"/>
              </a:lnSpc>
            </a:pPr>
            <a:r>
              <a:rPr lang="zh-CN" altLang="en-US" sz="1900" b="1">
                <a:solidFill>
                  <a:srgbClr val="FFFFFF"/>
                </a:solidFill>
                <a:latin typeface="微软雅黑" panose="020B0503020204020204" pitchFamily="34" charset="-122"/>
                <a:ea typeface="微软雅黑" panose="020B0503020204020204" pitchFamily="34" charset="-122"/>
              </a:rPr>
              <a:t>点击此处添加文字</a:t>
            </a:r>
            <a:endParaRPr lang="en-US" altLang="zh-CN" sz="1900" b="1">
              <a:solidFill>
                <a:srgbClr val="FFFFFF"/>
              </a:solidFill>
              <a:latin typeface="微软雅黑" panose="020B0503020204020204" pitchFamily="34" charset="-122"/>
              <a:ea typeface="微软雅黑" panose="020B0503020204020204" pitchFamily="34" charset="-122"/>
            </a:endParaRPr>
          </a:p>
          <a:p>
            <a:pPr>
              <a:lnSpc>
                <a:spcPct val="120000"/>
              </a:lnSpc>
            </a:pPr>
            <a:r>
              <a:rPr lang="zh-CN" altLang="en-US" sz="1900" b="1">
                <a:solidFill>
                  <a:srgbClr val="FFFFFF"/>
                </a:solidFill>
                <a:latin typeface="微软雅黑" panose="020B0503020204020204" pitchFamily="34" charset="-122"/>
                <a:ea typeface="微软雅黑" panose="020B0503020204020204" pitchFamily="34" charset="-122"/>
              </a:rPr>
              <a:t>点击此处添加文本</a:t>
            </a:r>
          </a:p>
        </p:txBody>
      </p:sp>
      <p:sp>
        <p:nvSpPr>
          <p:cNvPr id="20" name="TextBox 19"/>
          <p:cNvSpPr txBox="1"/>
          <p:nvPr/>
        </p:nvSpPr>
        <p:spPr>
          <a:xfrm>
            <a:off x="4096964" y="2218829"/>
            <a:ext cx="2289515" cy="825020"/>
          </a:xfrm>
          <a:prstGeom prst="rect">
            <a:avLst/>
          </a:prstGeom>
          <a:noFill/>
        </p:spPr>
        <p:txBody>
          <a:bodyPr wrap="square" lIns="121908" tIns="60954" rIns="121908" bIns="60954" rtlCol="0">
            <a:spAutoFit/>
          </a:bodyPr>
          <a:lstStyle/>
          <a:p>
            <a:pPr>
              <a:lnSpc>
                <a:spcPct val="120000"/>
              </a:lnSpc>
            </a:pPr>
            <a:r>
              <a:rPr lang="zh-CN" altLang="en-US" sz="1900" b="1">
                <a:solidFill>
                  <a:srgbClr val="FFFFFF"/>
                </a:solidFill>
                <a:latin typeface="微软雅黑" panose="020B0503020204020204" pitchFamily="34" charset="-122"/>
                <a:ea typeface="微软雅黑" panose="020B0503020204020204" pitchFamily="34" charset="-122"/>
              </a:rPr>
              <a:t>点击此处添加文字</a:t>
            </a:r>
            <a:endParaRPr lang="en-US" altLang="zh-CN" sz="1900" b="1">
              <a:solidFill>
                <a:srgbClr val="FFFFFF"/>
              </a:solidFill>
              <a:latin typeface="微软雅黑" panose="020B0503020204020204" pitchFamily="34" charset="-122"/>
              <a:ea typeface="微软雅黑" panose="020B0503020204020204" pitchFamily="34" charset="-122"/>
            </a:endParaRPr>
          </a:p>
          <a:p>
            <a:pPr>
              <a:lnSpc>
                <a:spcPct val="120000"/>
              </a:lnSpc>
            </a:pPr>
            <a:r>
              <a:rPr lang="zh-CN" altLang="en-US" sz="1900" b="1">
                <a:solidFill>
                  <a:srgbClr val="FFFFFF"/>
                </a:solidFill>
                <a:latin typeface="微软雅黑" panose="020B0503020204020204" pitchFamily="34" charset="-122"/>
                <a:ea typeface="微软雅黑" panose="020B0503020204020204" pitchFamily="34" charset="-122"/>
              </a:rPr>
              <a:t>点击此处添加文本</a:t>
            </a:r>
          </a:p>
        </p:txBody>
      </p:sp>
      <p:sp>
        <p:nvSpPr>
          <p:cNvPr id="21" name="TextBox 20"/>
          <p:cNvSpPr txBox="1"/>
          <p:nvPr/>
        </p:nvSpPr>
        <p:spPr>
          <a:xfrm>
            <a:off x="5951941" y="4709868"/>
            <a:ext cx="2289515" cy="825020"/>
          </a:xfrm>
          <a:prstGeom prst="rect">
            <a:avLst/>
          </a:prstGeom>
          <a:noFill/>
        </p:spPr>
        <p:txBody>
          <a:bodyPr wrap="square" lIns="121908" tIns="60954" rIns="121908" bIns="60954" rtlCol="0">
            <a:spAutoFit/>
          </a:bodyPr>
          <a:lstStyle/>
          <a:p>
            <a:pPr>
              <a:lnSpc>
                <a:spcPct val="120000"/>
              </a:lnSpc>
            </a:pPr>
            <a:r>
              <a:rPr lang="zh-CN" altLang="en-US" sz="1900" b="1">
                <a:solidFill>
                  <a:srgbClr val="FFFFFF"/>
                </a:solidFill>
                <a:latin typeface="微软雅黑" panose="020B0503020204020204" pitchFamily="34" charset="-122"/>
                <a:ea typeface="微软雅黑" panose="020B0503020204020204" pitchFamily="34" charset="-122"/>
              </a:rPr>
              <a:t>点击此处添加文字</a:t>
            </a:r>
            <a:endParaRPr lang="en-US" altLang="zh-CN" sz="1900" b="1">
              <a:solidFill>
                <a:srgbClr val="FFFFFF"/>
              </a:solidFill>
              <a:latin typeface="微软雅黑" panose="020B0503020204020204" pitchFamily="34" charset="-122"/>
              <a:ea typeface="微软雅黑" panose="020B0503020204020204" pitchFamily="34" charset="-122"/>
            </a:endParaRPr>
          </a:p>
          <a:p>
            <a:pPr>
              <a:lnSpc>
                <a:spcPct val="120000"/>
              </a:lnSpc>
            </a:pPr>
            <a:r>
              <a:rPr lang="zh-CN" altLang="en-US" sz="1900" b="1">
                <a:solidFill>
                  <a:srgbClr val="FFFFFF"/>
                </a:solidFill>
                <a:latin typeface="微软雅黑" panose="020B0503020204020204" pitchFamily="34" charset="-122"/>
                <a:ea typeface="微软雅黑" panose="020B0503020204020204" pitchFamily="34" charset="-122"/>
              </a:rPr>
              <a:t>点击此处添加文本</a:t>
            </a:r>
          </a:p>
        </p:txBody>
      </p:sp>
      <p:sp>
        <p:nvSpPr>
          <p:cNvPr id="22" name="TextBox 21"/>
          <p:cNvSpPr txBox="1"/>
          <p:nvPr/>
        </p:nvSpPr>
        <p:spPr>
          <a:xfrm>
            <a:off x="7631588" y="2205112"/>
            <a:ext cx="2289515" cy="825020"/>
          </a:xfrm>
          <a:prstGeom prst="rect">
            <a:avLst/>
          </a:prstGeom>
          <a:noFill/>
        </p:spPr>
        <p:txBody>
          <a:bodyPr wrap="square" lIns="121908" tIns="60954" rIns="121908" bIns="60954" rtlCol="0">
            <a:spAutoFit/>
          </a:bodyPr>
          <a:lstStyle/>
          <a:p>
            <a:pPr>
              <a:lnSpc>
                <a:spcPct val="120000"/>
              </a:lnSpc>
            </a:pPr>
            <a:r>
              <a:rPr lang="zh-CN" altLang="en-US" sz="1900" b="1">
                <a:solidFill>
                  <a:srgbClr val="FFFFFF"/>
                </a:solidFill>
                <a:latin typeface="微软雅黑" panose="020B0503020204020204" pitchFamily="34" charset="-122"/>
                <a:ea typeface="微软雅黑" panose="020B0503020204020204" pitchFamily="34" charset="-122"/>
              </a:rPr>
              <a:t>点击此处添加文字</a:t>
            </a:r>
            <a:endParaRPr lang="en-US" altLang="zh-CN" sz="1900" b="1">
              <a:solidFill>
                <a:srgbClr val="FFFFFF"/>
              </a:solidFill>
              <a:latin typeface="微软雅黑" panose="020B0503020204020204" pitchFamily="34" charset="-122"/>
              <a:ea typeface="微软雅黑" panose="020B0503020204020204" pitchFamily="34" charset="-122"/>
            </a:endParaRPr>
          </a:p>
          <a:p>
            <a:pPr>
              <a:lnSpc>
                <a:spcPct val="120000"/>
              </a:lnSpc>
            </a:pPr>
            <a:r>
              <a:rPr lang="zh-CN" altLang="en-US" sz="1900" b="1">
                <a:solidFill>
                  <a:srgbClr val="FFFFFF"/>
                </a:solidFill>
                <a:latin typeface="微软雅黑" panose="020B0503020204020204" pitchFamily="34" charset="-122"/>
                <a:ea typeface="微软雅黑" panose="020B0503020204020204" pitchFamily="34" charset="-122"/>
              </a:rPr>
              <a:t>点击此处添加文本</a:t>
            </a:r>
          </a:p>
        </p:txBody>
      </p:sp>
      <p:sp>
        <p:nvSpPr>
          <p:cNvPr id="18" name="标题 17"/>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47" presetClass="entr" presetSubtype="0"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outVertical)">
                                      <p:cBhvr>
                                        <p:cTn id="16" dur="500"/>
                                        <p:tgtEl>
                                          <p:spTgt spid="19"/>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42" presetClass="entr" presetSubtype="0" fill="hold" grpId="0" nodeType="withEffect">
                                  <p:stCondLst>
                                    <p:cond delay="25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37"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outVertical)">
                                      <p:cBhvr>
                                        <p:cTn id="29" dur="500"/>
                                        <p:tgtEl>
                                          <p:spTgt spid="20"/>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47" presetClass="entr" presetSubtype="0" fill="hold" grpId="0" nodeType="withEffect">
                                  <p:stCondLst>
                                    <p:cond delay="25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16" presetClass="entr" presetSubtype="37"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outVertical)">
                                      <p:cBhvr>
                                        <p:cTn id="42" dur="500"/>
                                        <p:tgtEl>
                                          <p:spTgt spid="21"/>
                                        </p:tgtEl>
                                      </p:cBhvr>
                                    </p:animEffect>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42" presetClass="entr" presetSubtype="0" fill="hold" grpId="0" nodeType="withEffect">
                                  <p:stCondLst>
                                    <p:cond delay="25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6" presetClass="entr" presetSubtype="37"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outVertical)">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等腰三角形 5"/>
          <p:cNvSpPr/>
          <p:nvPr/>
        </p:nvSpPr>
        <p:spPr>
          <a:xfrm>
            <a:off x="8285211" y="2679311"/>
            <a:ext cx="1986320" cy="1529858"/>
          </a:xfrm>
          <a:custGeom>
            <a:avLst/>
            <a:gdLst>
              <a:gd name="connsiteX0" fmla="*/ 0 w 3831772"/>
              <a:gd name="connsiteY0" fmla="*/ 4630056 h 4630056"/>
              <a:gd name="connsiteX1" fmla="*/ 1146629 w 3831772"/>
              <a:gd name="connsiteY1" fmla="*/ 2452914 h 4630056"/>
              <a:gd name="connsiteX2" fmla="*/ 1306286 w 3831772"/>
              <a:gd name="connsiteY2" fmla="*/ 2090058 h 4630056"/>
              <a:gd name="connsiteX3" fmla="*/ 1582058 w 3831772"/>
              <a:gd name="connsiteY3" fmla="*/ 1262742 h 4630056"/>
              <a:gd name="connsiteX4" fmla="*/ 1872344 w 3831772"/>
              <a:gd name="connsiteY4" fmla="*/ 0 h 4630056"/>
              <a:gd name="connsiteX5" fmla="*/ 1901372 w 3831772"/>
              <a:gd name="connsiteY5" fmla="*/ 290286 h 4630056"/>
              <a:gd name="connsiteX6" fmla="*/ 2061029 w 3831772"/>
              <a:gd name="connsiteY6" fmla="*/ 1132114 h 4630056"/>
              <a:gd name="connsiteX7" fmla="*/ 2278744 w 3831772"/>
              <a:gd name="connsiteY7" fmla="*/ 1872343 h 4630056"/>
              <a:gd name="connsiteX8" fmla="*/ 2728686 w 3831772"/>
              <a:gd name="connsiteY8" fmla="*/ 2888343 h 4630056"/>
              <a:gd name="connsiteX9" fmla="*/ 3831772 w 3831772"/>
              <a:gd name="connsiteY9" fmla="*/ 4630056 h 4630056"/>
              <a:gd name="connsiteX10" fmla="*/ 0 w 3831772"/>
              <a:gd name="connsiteY10" fmla="*/ 4630056 h 4630056"/>
              <a:gd name="connsiteX11" fmla="*/ 0 w 3831772"/>
              <a:gd name="connsiteY11" fmla="*/ 4630056 h 4630056"/>
              <a:gd name="connsiteX12" fmla="*/ 0 w 3831772"/>
              <a:gd name="connsiteY12" fmla="*/ 4630056 h 4630056"/>
              <a:gd name="connsiteX13" fmla="*/ 0 w 3831772"/>
              <a:gd name="connsiteY13" fmla="*/ 4630056 h 463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8" name="等腰三角形 5"/>
          <p:cNvSpPr/>
          <p:nvPr/>
        </p:nvSpPr>
        <p:spPr>
          <a:xfrm>
            <a:off x="7137140" y="2151139"/>
            <a:ext cx="2517756" cy="2051011"/>
          </a:xfrm>
          <a:custGeom>
            <a:avLst/>
            <a:gdLst>
              <a:gd name="connsiteX0" fmla="*/ 0 w 3831772"/>
              <a:gd name="connsiteY0" fmla="*/ 4630056 h 4630056"/>
              <a:gd name="connsiteX1" fmla="*/ 1146629 w 3831772"/>
              <a:gd name="connsiteY1" fmla="*/ 2452914 h 4630056"/>
              <a:gd name="connsiteX2" fmla="*/ 1306286 w 3831772"/>
              <a:gd name="connsiteY2" fmla="*/ 2090058 h 4630056"/>
              <a:gd name="connsiteX3" fmla="*/ 1582058 w 3831772"/>
              <a:gd name="connsiteY3" fmla="*/ 1262742 h 4630056"/>
              <a:gd name="connsiteX4" fmla="*/ 1872344 w 3831772"/>
              <a:gd name="connsiteY4" fmla="*/ 0 h 4630056"/>
              <a:gd name="connsiteX5" fmla="*/ 1901372 w 3831772"/>
              <a:gd name="connsiteY5" fmla="*/ 290286 h 4630056"/>
              <a:gd name="connsiteX6" fmla="*/ 2061029 w 3831772"/>
              <a:gd name="connsiteY6" fmla="*/ 1132114 h 4630056"/>
              <a:gd name="connsiteX7" fmla="*/ 2278744 w 3831772"/>
              <a:gd name="connsiteY7" fmla="*/ 1872343 h 4630056"/>
              <a:gd name="connsiteX8" fmla="*/ 2728686 w 3831772"/>
              <a:gd name="connsiteY8" fmla="*/ 2888343 h 4630056"/>
              <a:gd name="connsiteX9" fmla="*/ 3831772 w 3831772"/>
              <a:gd name="connsiteY9" fmla="*/ 4630056 h 4630056"/>
              <a:gd name="connsiteX10" fmla="*/ 0 w 3831772"/>
              <a:gd name="connsiteY10" fmla="*/ 4630056 h 4630056"/>
              <a:gd name="connsiteX11" fmla="*/ 0 w 3831772"/>
              <a:gd name="connsiteY11" fmla="*/ 4630056 h 4630056"/>
              <a:gd name="connsiteX12" fmla="*/ 0 w 3831772"/>
              <a:gd name="connsiteY12" fmla="*/ 4630056 h 4630056"/>
              <a:gd name="connsiteX13" fmla="*/ 0 w 3831772"/>
              <a:gd name="connsiteY13" fmla="*/ 4630056 h 463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9" name="等腰三角形 5"/>
          <p:cNvSpPr/>
          <p:nvPr/>
        </p:nvSpPr>
        <p:spPr>
          <a:xfrm>
            <a:off x="5897503" y="1605170"/>
            <a:ext cx="2416967" cy="2586056"/>
          </a:xfrm>
          <a:custGeom>
            <a:avLst/>
            <a:gdLst>
              <a:gd name="connsiteX0" fmla="*/ 0 w 3831772"/>
              <a:gd name="connsiteY0" fmla="*/ 4630056 h 4630056"/>
              <a:gd name="connsiteX1" fmla="*/ 1146629 w 3831772"/>
              <a:gd name="connsiteY1" fmla="*/ 2452914 h 4630056"/>
              <a:gd name="connsiteX2" fmla="*/ 1306286 w 3831772"/>
              <a:gd name="connsiteY2" fmla="*/ 2090058 h 4630056"/>
              <a:gd name="connsiteX3" fmla="*/ 1582058 w 3831772"/>
              <a:gd name="connsiteY3" fmla="*/ 1262742 h 4630056"/>
              <a:gd name="connsiteX4" fmla="*/ 1872344 w 3831772"/>
              <a:gd name="connsiteY4" fmla="*/ 0 h 4630056"/>
              <a:gd name="connsiteX5" fmla="*/ 1901372 w 3831772"/>
              <a:gd name="connsiteY5" fmla="*/ 290286 h 4630056"/>
              <a:gd name="connsiteX6" fmla="*/ 2061029 w 3831772"/>
              <a:gd name="connsiteY6" fmla="*/ 1132114 h 4630056"/>
              <a:gd name="connsiteX7" fmla="*/ 2278744 w 3831772"/>
              <a:gd name="connsiteY7" fmla="*/ 1872343 h 4630056"/>
              <a:gd name="connsiteX8" fmla="*/ 2728686 w 3831772"/>
              <a:gd name="connsiteY8" fmla="*/ 2888343 h 4630056"/>
              <a:gd name="connsiteX9" fmla="*/ 3831772 w 3831772"/>
              <a:gd name="connsiteY9" fmla="*/ 4630056 h 4630056"/>
              <a:gd name="connsiteX10" fmla="*/ 0 w 3831772"/>
              <a:gd name="connsiteY10" fmla="*/ 4630056 h 4630056"/>
              <a:gd name="connsiteX11" fmla="*/ 0 w 3831772"/>
              <a:gd name="connsiteY11" fmla="*/ 4630056 h 4630056"/>
              <a:gd name="connsiteX12" fmla="*/ 0 w 3831772"/>
              <a:gd name="connsiteY12" fmla="*/ 4630056 h 4630056"/>
              <a:gd name="connsiteX13" fmla="*/ 0 w 3831772"/>
              <a:gd name="connsiteY13" fmla="*/ 4630056 h 463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0" name="等腰三角形 5"/>
          <p:cNvSpPr/>
          <p:nvPr/>
        </p:nvSpPr>
        <p:spPr>
          <a:xfrm>
            <a:off x="5327569" y="2672292"/>
            <a:ext cx="1986320" cy="1529858"/>
          </a:xfrm>
          <a:custGeom>
            <a:avLst/>
            <a:gdLst>
              <a:gd name="connsiteX0" fmla="*/ 0 w 3831772"/>
              <a:gd name="connsiteY0" fmla="*/ 4630056 h 4630056"/>
              <a:gd name="connsiteX1" fmla="*/ 1146629 w 3831772"/>
              <a:gd name="connsiteY1" fmla="*/ 2452914 h 4630056"/>
              <a:gd name="connsiteX2" fmla="*/ 1306286 w 3831772"/>
              <a:gd name="connsiteY2" fmla="*/ 2090058 h 4630056"/>
              <a:gd name="connsiteX3" fmla="*/ 1582058 w 3831772"/>
              <a:gd name="connsiteY3" fmla="*/ 1262742 h 4630056"/>
              <a:gd name="connsiteX4" fmla="*/ 1872344 w 3831772"/>
              <a:gd name="connsiteY4" fmla="*/ 0 h 4630056"/>
              <a:gd name="connsiteX5" fmla="*/ 1901372 w 3831772"/>
              <a:gd name="connsiteY5" fmla="*/ 290286 h 4630056"/>
              <a:gd name="connsiteX6" fmla="*/ 2061029 w 3831772"/>
              <a:gd name="connsiteY6" fmla="*/ 1132114 h 4630056"/>
              <a:gd name="connsiteX7" fmla="*/ 2278744 w 3831772"/>
              <a:gd name="connsiteY7" fmla="*/ 1872343 h 4630056"/>
              <a:gd name="connsiteX8" fmla="*/ 2728686 w 3831772"/>
              <a:gd name="connsiteY8" fmla="*/ 2888343 h 4630056"/>
              <a:gd name="connsiteX9" fmla="*/ 3831772 w 3831772"/>
              <a:gd name="connsiteY9" fmla="*/ 4630056 h 4630056"/>
              <a:gd name="connsiteX10" fmla="*/ 0 w 3831772"/>
              <a:gd name="connsiteY10" fmla="*/ 4630056 h 4630056"/>
              <a:gd name="connsiteX11" fmla="*/ 0 w 3831772"/>
              <a:gd name="connsiteY11" fmla="*/ 4630056 h 4630056"/>
              <a:gd name="connsiteX12" fmla="*/ 0 w 3831772"/>
              <a:gd name="connsiteY12" fmla="*/ 4630056 h 4630056"/>
              <a:gd name="connsiteX13" fmla="*/ 0 w 3831772"/>
              <a:gd name="connsiteY13" fmla="*/ 4630056 h 463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1" name="等腰三角形 5"/>
          <p:cNvSpPr/>
          <p:nvPr/>
        </p:nvSpPr>
        <p:spPr>
          <a:xfrm>
            <a:off x="4380399" y="3050366"/>
            <a:ext cx="1986320" cy="1145864"/>
          </a:xfrm>
          <a:custGeom>
            <a:avLst/>
            <a:gdLst>
              <a:gd name="connsiteX0" fmla="*/ 0 w 3831772"/>
              <a:gd name="connsiteY0" fmla="*/ 4630056 h 4630056"/>
              <a:gd name="connsiteX1" fmla="*/ 1146629 w 3831772"/>
              <a:gd name="connsiteY1" fmla="*/ 2452914 h 4630056"/>
              <a:gd name="connsiteX2" fmla="*/ 1306286 w 3831772"/>
              <a:gd name="connsiteY2" fmla="*/ 2090058 h 4630056"/>
              <a:gd name="connsiteX3" fmla="*/ 1582058 w 3831772"/>
              <a:gd name="connsiteY3" fmla="*/ 1262742 h 4630056"/>
              <a:gd name="connsiteX4" fmla="*/ 1872344 w 3831772"/>
              <a:gd name="connsiteY4" fmla="*/ 0 h 4630056"/>
              <a:gd name="connsiteX5" fmla="*/ 1901372 w 3831772"/>
              <a:gd name="connsiteY5" fmla="*/ 290286 h 4630056"/>
              <a:gd name="connsiteX6" fmla="*/ 2061029 w 3831772"/>
              <a:gd name="connsiteY6" fmla="*/ 1132114 h 4630056"/>
              <a:gd name="connsiteX7" fmla="*/ 2278744 w 3831772"/>
              <a:gd name="connsiteY7" fmla="*/ 1872343 h 4630056"/>
              <a:gd name="connsiteX8" fmla="*/ 2728686 w 3831772"/>
              <a:gd name="connsiteY8" fmla="*/ 2888343 h 4630056"/>
              <a:gd name="connsiteX9" fmla="*/ 3831772 w 3831772"/>
              <a:gd name="connsiteY9" fmla="*/ 4630056 h 4630056"/>
              <a:gd name="connsiteX10" fmla="*/ 0 w 3831772"/>
              <a:gd name="connsiteY10" fmla="*/ 4630056 h 4630056"/>
              <a:gd name="connsiteX11" fmla="*/ 0 w 3831772"/>
              <a:gd name="connsiteY11" fmla="*/ 4630056 h 4630056"/>
              <a:gd name="connsiteX12" fmla="*/ 0 w 3831772"/>
              <a:gd name="connsiteY12" fmla="*/ 4630056 h 4630056"/>
              <a:gd name="connsiteX13" fmla="*/ 0 w 3831772"/>
              <a:gd name="connsiteY13" fmla="*/ 4630056 h 463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2" name="等腰三角形 5"/>
          <p:cNvSpPr/>
          <p:nvPr/>
        </p:nvSpPr>
        <p:spPr>
          <a:xfrm>
            <a:off x="3433229" y="2258714"/>
            <a:ext cx="1718292" cy="1937516"/>
          </a:xfrm>
          <a:custGeom>
            <a:avLst/>
            <a:gdLst>
              <a:gd name="connsiteX0" fmla="*/ 0 w 3831772"/>
              <a:gd name="connsiteY0" fmla="*/ 4630056 h 4630056"/>
              <a:gd name="connsiteX1" fmla="*/ 1146629 w 3831772"/>
              <a:gd name="connsiteY1" fmla="*/ 2452914 h 4630056"/>
              <a:gd name="connsiteX2" fmla="*/ 1306286 w 3831772"/>
              <a:gd name="connsiteY2" fmla="*/ 2090058 h 4630056"/>
              <a:gd name="connsiteX3" fmla="*/ 1582058 w 3831772"/>
              <a:gd name="connsiteY3" fmla="*/ 1262742 h 4630056"/>
              <a:gd name="connsiteX4" fmla="*/ 1872344 w 3831772"/>
              <a:gd name="connsiteY4" fmla="*/ 0 h 4630056"/>
              <a:gd name="connsiteX5" fmla="*/ 1901372 w 3831772"/>
              <a:gd name="connsiteY5" fmla="*/ 290286 h 4630056"/>
              <a:gd name="connsiteX6" fmla="*/ 2061029 w 3831772"/>
              <a:gd name="connsiteY6" fmla="*/ 1132114 h 4630056"/>
              <a:gd name="connsiteX7" fmla="*/ 2278744 w 3831772"/>
              <a:gd name="connsiteY7" fmla="*/ 1872343 h 4630056"/>
              <a:gd name="connsiteX8" fmla="*/ 2728686 w 3831772"/>
              <a:gd name="connsiteY8" fmla="*/ 2888343 h 4630056"/>
              <a:gd name="connsiteX9" fmla="*/ 3831772 w 3831772"/>
              <a:gd name="connsiteY9" fmla="*/ 4630056 h 4630056"/>
              <a:gd name="connsiteX10" fmla="*/ 0 w 3831772"/>
              <a:gd name="connsiteY10" fmla="*/ 4630056 h 4630056"/>
              <a:gd name="connsiteX11" fmla="*/ 0 w 3831772"/>
              <a:gd name="connsiteY11" fmla="*/ 4630056 h 4630056"/>
              <a:gd name="connsiteX12" fmla="*/ 0 w 3831772"/>
              <a:gd name="connsiteY12" fmla="*/ 4630056 h 4630056"/>
              <a:gd name="connsiteX13" fmla="*/ 0 w 3831772"/>
              <a:gd name="connsiteY13" fmla="*/ 4630056 h 463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3" name="等腰三角形 5"/>
          <p:cNvSpPr/>
          <p:nvPr/>
        </p:nvSpPr>
        <p:spPr>
          <a:xfrm>
            <a:off x="1918883" y="1965607"/>
            <a:ext cx="2581948" cy="2225619"/>
          </a:xfrm>
          <a:custGeom>
            <a:avLst/>
            <a:gdLst>
              <a:gd name="connsiteX0" fmla="*/ 0 w 3831772"/>
              <a:gd name="connsiteY0" fmla="*/ 4630056 h 4630056"/>
              <a:gd name="connsiteX1" fmla="*/ 1146629 w 3831772"/>
              <a:gd name="connsiteY1" fmla="*/ 2452914 h 4630056"/>
              <a:gd name="connsiteX2" fmla="*/ 1306286 w 3831772"/>
              <a:gd name="connsiteY2" fmla="*/ 2090058 h 4630056"/>
              <a:gd name="connsiteX3" fmla="*/ 1582058 w 3831772"/>
              <a:gd name="connsiteY3" fmla="*/ 1262742 h 4630056"/>
              <a:gd name="connsiteX4" fmla="*/ 1872344 w 3831772"/>
              <a:gd name="connsiteY4" fmla="*/ 0 h 4630056"/>
              <a:gd name="connsiteX5" fmla="*/ 1901372 w 3831772"/>
              <a:gd name="connsiteY5" fmla="*/ 290286 h 4630056"/>
              <a:gd name="connsiteX6" fmla="*/ 2061029 w 3831772"/>
              <a:gd name="connsiteY6" fmla="*/ 1132114 h 4630056"/>
              <a:gd name="connsiteX7" fmla="*/ 2278744 w 3831772"/>
              <a:gd name="connsiteY7" fmla="*/ 1872343 h 4630056"/>
              <a:gd name="connsiteX8" fmla="*/ 2728686 w 3831772"/>
              <a:gd name="connsiteY8" fmla="*/ 2888343 h 4630056"/>
              <a:gd name="connsiteX9" fmla="*/ 3831772 w 3831772"/>
              <a:gd name="connsiteY9" fmla="*/ 4630056 h 4630056"/>
              <a:gd name="connsiteX10" fmla="*/ 0 w 3831772"/>
              <a:gd name="connsiteY10" fmla="*/ 4630056 h 4630056"/>
              <a:gd name="connsiteX11" fmla="*/ 0 w 3831772"/>
              <a:gd name="connsiteY11" fmla="*/ 4630056 h 4630056"/>
              <a:gd name="connsiteX12" fmla="*/ 0 w 3831772"/>
              <a:gd name="connsiteY12" fmla="*/ 4630056 h 4630056"/>
              <a:gd name="connsiteX13" fmla="*/ 0 w 3831772"/>
              <a:gd name="connsiteY13" fmla="*/ 4630056 h 463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772" h="4630056">
                <a:moveTo>
                  <a:pt x="0" y="4630056"/>
                </a:moveTo>
                <a:cubicBezTo>
                  <a:pt x="290286" y="3875313"/>
                  <a:pt x="856343" y="3207657"/>
                  <a:pt x="1146629" y="2452914"/>
                </a:cubicBezTo>
                <a:cubicBezTo>
                  <a:pt x="1357086" y="2029581"/>
                  <a:pt x="1233715" y="2288420"/>
                  <a:pt x="1306286" y="2090058"/>
                </a:cubicBezTo>
                <a:cubicBezTo>
                  <a:pt x="1378857" y="1891696"/>
                  <a:pt x="1473201" y="1637695"/>
                  <a:pt x="1582058" y="1262742"/>
                </a:cubicBezTo>
                <a:lnTo>
                  <a:pt x="1872344" y="0"/>
                </a:lnTo>
                <a:cubicBezTo>
                  <a:pt x="1877182" y="74991"/>
                  <a:pt x="1872344" y="84667"/>
                  <a:pt x="1901372" y="290286"/>
                </a:cubicBezTo>
                <a:cubicBezTo>
                  <a:pt x="1930400" y="495905"/>
                  <a:pt x="1981201" y="868438"/>
                  <a:pt x="2061029" y="1132114"/>
                </a:cubicBezTo>
                <a:cubicBezTo>
                  <a:pt x="2140857" y="1395790"/>
                  <a:pt x="2177144" y="1584476"/>
                  <a:pt x="2278744" y="1872343"/>
                </a:cubicBezTo>
                <a:cubicBezTo>
                  <a:pt x="2380344" y="2160210"/>
                  <a:pt x="2467429" y="2431143"/>
                  <a:pt x="2728686" y="2888343"/>
                </a:cubicBezTo>
                <a:lnTo>
                  <a:pt x="3831772" y="4630056"/>
                </a:lnTo>
                <a:lnTo>
                  <a:pt x="0" y="4630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9" name="Text Box 15"/>
          <p:cNvSpPr txBox="1">
            <a:spLocks noChangeArrowheads="1"/>
          </p:cNvSpPr>
          <p:nvPr/>
        </p:nvSpPr>
        <p:spPr bwMode="auto">
          <a:xfrm>
            <a:off x="9138181" y="4440908"/>
            <a:ext cx="774599" cy="42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a:ea typeface="宋体" panose="02010600030101010101" pitchFamily="2" charset="-122"/>
              </a:defRPr>
            </a:lvl1pPr>
            <a:lvl2pPr marL="742950" indent="-285750" eaLnBrk="0" hangingPunct="0">
              <a:defRPr sz="1500">
                <a:solidFill>
                  <a:schemeClr val="tx1"/>
                </a:solidFill>
                <a:latin typeface="Arial" panose="020B0604020202020204"/>
                <a:ea typeface="宋体" panose="02010600030101010101" pitchFamily="2" charset="-122"/>
              </a:defRPr>
            </a:lvl2pPr>
            <a:lvl3pPr marL="1143000" indent="-228600" eaLnBrk="0" hangingPunct="0">
              <a:defRPr sz="1500">
                <a:solidFill>
                  <a:schemeClr val="tx1"/>
                </a:solidFill>
                <a:latin typeface="Arial" panose="020B0604020202020204"/>
                <a:ea typeface="宋体" panose="02010600030101010101" pitchFamily="2" charset="-122"/>
              </a:defRPr>
            </a:lvl3pPr>
            <a:lvl4pPr marL="1600200" indent="-228600" eaLnBrk="0" hangingPunct="0">
              <a:defRPr sz="1500">
                <a:solidFill>
                  <a:schemeClr val="tx1"/>
                </a:solidFill>
                <a:latin typeface="Arial" panose="020B0604020202020204"/>
                <a:ea typeface="宋体" panose="02010600030101010101" pitchFamily="2" charset="-122"/>
              </a:defRPr>
            </a:lvl4pPr>
            <a:lvl5pPr marL="2057400" indent="-228600" eaLnBrk="0" hangingPunct="0">
              <a:defRPr sz="1500">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9pPr>
          </a:lstStyle>
          <a:p>
            <a:pPr eaLnBrk="1" hangingPunct="1"/>
            <a:r>
              <a:rPr lang="zh-CN" altLang="en-US" sz="2100">
                <a:solidFill>
                  <a:schemeClr val="tx1">
                    <a:lumMod val="50000"/>
                    <a:lumOff val="50000"/>
                  </a:schemeClr>
                </a:solidFill>
                <a:ea typeface="微软雅黑" panose="020B0503020204020204" pitchFamily="34" charset="-122"/>
              </a:rPr>
              <a:t>文本</a:t>
            </a:r>
          </a:p>
        </p:txBody>
      </p:sp>
      <p:sp>
        <p:nvSpPr>
          <p:cNvPr id="20" name="Text Box 17"/>
          <p:cNvSpPr txBox="1">
            <a:spLocks noChangeArrowheads="1"/>
          </p:cNvSpPr>
          <p:nvPr/>
        </p:nvSpPr>
        <p:spPr bwMode="auto">
          <a:xfrm>
            <a:off x="6376291" y="4440908"/>
            <a:ext cx="1193645" cy="42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a:ea typeface="宋体" panose="02010600030101010101" pitchFamily="2" charset="-122"/>
              </a:defRPr>
            </a:lvl1pPr>
            <a:lvl2pPr marL="742950" indent="-285750" eaLnBrk="0" hangingPunct="0">
              <a:defRPr sz="1500">
                <a:solidFill>
                  <a:schemeClr val="tx1"/>
                </a:solidFill>
                <a:latin typeface="Arial" panose="020B0604020202020204"/>
                <a:ea typeface="宋体" panose="02010600030101010101" pitchFamily="2" charset="-122"/>
              </a:defRPr>
            </a:lvl2pPr>
            <a:lvl3pPr marL="1143000" indent="-228600" eaLnBrk="0" hangingPunct="0">
              <a:defRPr sz="1500">
                <a:solidFill>
                  <a:schemeClr val="tx1"/>
                </a:solidFill>
                <a:latin typeface="Arial" panose="020B0604020202020204"/>
                <a:ea typeface="宋体" panose="02010600030101010101" pitchFamily="2" charset="-122"/>
              </a:defRPr>
            </a:lvl3pPr>
            <a:lvl4pPr marL="1600200" indent="-228600" eaLnBrk="0" hangingPunct="0">
              <a:defRPr sz="1500">
                <a:solidFill>
                  <a:schemeClr val="tx1"/>
                </a:solidFill>
                <a:latin typeface="Arial" panose="020B0604020202020204"/>
                <a:ea typeface="宋体" panose="02010600030101010101" pitchFamily="2" charset="-122"/>
              </a:defRPr>
            </a:lvl4pPr>
            <a:lvl5pPr marL="2057400" indent="-228600" eaLnBrk="0" hangingPunct="0">
              <a:defRPr sz="1500">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9pPr>
          </a:lstStyle>
          <a:p>
            <a:pPr eaLnBrk="1" hangingPunct="1"/>
            <a:r>
              <a:rPr lang="zh-CN" altLang="en-US" sz="2100">
                <a:solidFill>
                  <a:schemeClr val="tx1">
                    <a:lumMod val="50000"/>
                    <a:lumOff val="50000"/>
                  </a:schemeClr>
                </a:solidFill>
                <a:ea typeface="微软雅黑" panose="020B0503020204020204" pitchFamily="34" charset="-122"/>
              </a:rPr>
              <a:t>文本</a:t>
            </a:r>
          </a:p>
        </p:txBody>
      </p:sp>
      <p:sp>
        <p:nvSpPr>
          <p:cNvPr id="21" name="Text Box 19"/>
          <p:cNvSpPr txBox="1">
            <a:spLocks noChangeArrowheads="1"/>
          </p:cNvSpPr>
          <p:nvPr/>
        </p:nvSpPr>
        <p:spPr bwMode="auto">
          <a:xfrm>
            <a:off x="7967817" y="4440908"/>
            <a:ext cx="772482" cy="42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a:ea typeface="宋体" panose="02010600030101010101" pitchFamily="2" charset="-122"/>
              </a:defRPr>
            </a:lvl1pPr>
            <a:lvl2pPr marL="742950" indent="-285750" eaLnBrk="0" hangingPunct="0">
              <a:defRPr sz="1500">
                <a:solidFill>
                  <a:schemeClr val="tx1"/>
                </a:solidFill>
                <a:latin typeface="Arial" panose="020B0604020202020204"/>
                <a:ea typeface="宋体" panose="02010600030101010101" pitchFamily="2" charset="-122"/>
              </a:defRPr>
            </a:lvl2pPr>
            <a:lvl3pPr marL="1143000" indent="-228600" eaLnBrk="0" hangingPunct="0">
              <a:defRPr sz="1500">
                <a:solidFill>
                  <a:schemeClr val="tx1"/>
                </a:solidFill>
                <a:latin typeface="Arial" panose="020B0604020202020204"/>
                <a:ea typeface="宋体" panose="02010600030101010101" pitchFamily="2" charset="-122"/>
              </a:defRPr>
            </a:lvl3pPr>
            <a:lvl4pPr marL="1600200" indent="-228600" eaLnBrk="0" hangingPunct="0">
              <a:defRPr sz="1500">
                <a:solidFill>
                  <a:schemeClr val="tx1"/>
                </a:solidFill>
                <a:latin typeface="Arial" panose="020B0604020202020204"/>
                <a:ea typeface="宋体" panose="02010600030101010101" pitchFamily="2" charset="-122"/>
              </a:defRPr>
            </a:lvl4pPr>
            <a:lvl5pPr marL="2057400" indent="-228600" eaLnBrk="0" hangingPunct="0">
              <a:defRPr sz="1500">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9pPr>
          </a:lstStyle>
          <a:p>
            <a:pPr eaLnBrk="1" hangingPunct="1"/>
            <a:r>
              <a:rPr lang="zh-CN" altLang="en-US" sz="2100">
                <a:solidFill>
                  <a:schemeClr val="tx1">
                    <a:lumMod val="50000"/>
                    <a:lumOff val="50000"/>
                  </a:schemeClr>
                </a:solidFill>
                <a:ea typeface="微软雅黑" panose="020B0503020204020204" pitchFamily="34" charset="-122"/>
              </a:rPr>
              <a:t>文本</a:t>
            </a:r>
            <a:endParaRPr lang="zh-CN" altLang="en-US" sz="2400">
              <a:solidFill>
                <a:schemeClr val="tx1">
                  <a:lumMod val="50000"/>
                  <a:lumOff val="50000"/>
                </a:schemeClr>
              </a:solidFill>
            </a:endParaRPr>
          </a:p>
        </p:txBody>
      </p:sp>
      <p:sp>
        <p:nvSpPr>
          <p:cNvPr id="22" name="Text Box 21"/>
          <p:cNvSpPr txBox="1">
            <a:spLocks noChangeArrowheads="1"/>
          </p:cNvSpPr>
          <p:nvPr/>
        </p:nvSpPr>
        <p:spPr bwMode="auto">
          <a:xfrm>
            <a:off x="4558311" y="4407034"/>
            <a:ext cx="1420099" cy="389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a:ea typeface="宋体" panose="02010600030101010101" pitchFamily="2" charset="-122"/>
              </a:defRPr>
            </a:lvl1pPr>
            <a:lvl2pPr marL="742950" indent="-285750" eaLnBrk="0" hangingPunct="0">
              <a:defRPr sz="1500">
                <a:solidFill>
                  <a:schemeClr val="tx1"/>
                </a:solidFill>
                <a:latin typeface="Arial" panose="020B0604020202020204"/>
                <a:ea typeface="宋体" panose="02010600030101010101" pitchFamily="2" charset="-122"/>
              </a:defRPr>
            </a:lvl2pPr>
            <a:lvl3pPr marL="1143000" indent="-228600" eaLnBrk="0" hangingPunct="0">
              <a:defRPr sz="1500">
                <a:solidFill>
                  <a:schemeClr val="tx1"/>
                </a:solidFill>
                <a:latin typeface="Arial" panose="020B0604020202020204"/>
                <a:ea typeface="宋体" panose="02010600030101010101" pitchFamily="2" charset="-122"/>
              </a:defRPr>
            </a:lvl3pPr>
            <a:lvl4pPr marL="1600200" indent="-228600" eaLnBrk="0" hangingPunct="0">
              <a:defRPr sz="1500">
                <a:solidFill>
                  <a:schemeClr val="tx1"/>
                </a:solidFill>
                <a:latin typeface="Arial" panose="020B0604020202020204"/>
                <a:ea typeface="宋体" panose="02010600030101010101" pitchFamily="2" charset="-122"/>
              </a:defRPr>
            </a:lvl4pPr>
            <a:lvl5pPr marL="2057400" indent="-228600" eaLnBrk="0" hangingPunct="0">
              <a:defRPr sz="1500">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9pPr>
          </a:lstStyle>
          <a:p>
            <a:pPr eaLnBrk="1" hangingPunct="1"/>
            <a:r>
              <a:rPr lang="zh-CN" altLang="en-US" sz="1900">
                <a:solidFill>
                  <a:schemeClr val="tx1">
                    <a:lumMod val="50000"/>
                    <a:lumOff val="50000"/>
                  </a:schemeClr>
                </a:solidFill>
                <a:ea typeface="微软雅黑" panose="020B0503020204020204" pitchFamily="34" charset="-122"/>
              </a:rPr>
              <a:t>文本</a:t>
            </a:r>
            <a:endParaRPr lang="zh-CN" altLang="en-US" sz="1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 Box 23"/>
          <p:cNvSpPr txBox="1">
            <a:spLocks noChangeArrowheads="1"/>
          </p:cNvSpPr>
          <p:nvPr/>
        </p:nvSpPr>
        <p:spPr bwMode="auto">
          <a:xfrm>
            <a:off x="3318105" y="4407034"/>
            <a:ext cx="842324" cy="390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a:ea typeface="宋体" panose="02010600030101010101" pitchFamily="2" charset="-122"/>
              </a:defRPr>
            </a:lvl1pPr>
            <a:lvl2pPr marL="742950" indent="-285750" eaLnBrk="0" hangingPunct="0">
              <a:defRPr sz="1500">
                <a:solidFill>
                  <a:schemeClr val="tx1"/>
                </a:solidFill>
                <a:latin typeface="Arial" panose="020B0604020202020204"/>
                <a:ea typeface="宋体" panose="02010600030101010101" pitchFamily="2" charset="-122"/>
              </a:defRPr>
            </a:lvl2pPr>
            <a:lvl3pPr marL="1143000" indent="-228600" eaLnBrk="0" hangingPunct="0">
              <a:defRPr sz="1500">
                <a:solidFill>
                  <a:schemeClr val="tx1"/>
                </a:solidFill>
                <a:latin typeface="Arial" panose="020B0604020202020204"/>
                <a:ea typeface="宋体" panose="02010600030101010101" pitchFamily="2" charset="-122"/>
              </a:defRPr>
            </a:lvl3pPr>
            <a:lvl4pPr marL="1600200" indent="-228600" eaLnBrk="0" hangingPunct="0">
              <a:defRPr sz="1500">
                <a:solidFill>
                  <a:schemeClr val="tx1"/>
                </a:solidFill>
                <a:latin typeface="Arial" panose="020B0604020202020204"/>
                <a:ea typeface="宋体" panose="02010600030101010101" pitchFamily="2" charset="-122"/>
              </a:defRPr>
            </a:lvl4pPr>
            <a:lvl5pPr marL="2057400" indent="-228600" eaLnBrk="0" hangingPunct="0">
              <a:defRPr sz="1500">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9pPr>
          </a:lstStyle>
          <a:p>
            <a:pPr eaLnBrk="1" hangingPunct="1"/>
            <a:r>
              <a:rPr lang="zh-CN" altLang="en-US" sz="1900">
                <a:solidFill>
                  <a:schemeClr val="tx1">
                    <a:lumMod val="50000"/>
                    <a:lumOff val="50000"/>
                  </a:schemeClr>
                </a:solidFill>
                <a:ea typeface="微软雅黑" panose="020B0503020204020204" pitchFamily="34" charset="-122"/>
              </a:rPr>
              <a:t>文本</a:t>
            </a:r>
          </a:p>
        </p:txBody>
      </p:sp>
      <p:sp>
        <p:nvSpPr>
          <p:cNvPr id="24" name="Text Box 25"/>
          <p:cNvSpPr txBox="1">
            <a:spLocks noChangeArrowheads="1"/>
          </p:cNvSpPr>
          <p:nvPr/>
        </p:nvSpPr>
        <p:spPr bwMode="auto">
          <a:xfrm>
            <a:off x="2073668" y="4407034"/>
            <a:ext cx="844441" cy="389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a:ea typeface="宋体" panose="02010600030101010101" pitchFamily="2" charset="-122"/>
              </a:defRPr>
            </a:lvl1pPr>
            <a:lvl2pPr marL="742950" indent="-285750" eaLnBrk="0" hangingPunct="0">
              <a:defRPr sz="1500">
                <a:solidFill>
                  <a:schemeClr val="tx1"/>
                </a:solidFill>
                <a:latin typeface="Arial" panose="020B0604020202020204"/>
                <a:ea typeface="宋体" panose="02010600030101010101" pitchFamily="2" charset="-122"/>
              </a:defRPr>
            </a:lvl2pPr>
            <a:lvl3pPr marL="1143000" indent="-228600" eaLnBrk="0" hangingPunct="0">
              <a:defRPr sz="1500">
                <a:solidFill>
                  <a:schemeClr val="tx1"/>
                </a:solidFill>
                <a:latin typeface="Arial" panose="020B0604020202020204"/>
                <a:ea typeface="宋体" panose="02010600030101010101" pitchFamily="2" charset="-122"/>
              </a:defRPr>
            </a:lvl3pPr>
            <a:lvl4pPr marL="1600200" indent="-228600" eaLnBrk="0" hangingPunct="0">
              <a:defRPr sz="1500">
                <a:solidFill>
                  <a:schemeClr val="tx1"/>
                </a:solidFill>
                <a:latin typeface="Arial" panose="020B0604020202020204"/>
                <a:ea typeface="宋体" panose="02010600030101010101" pitchFamily="2" charset="-122"/>
              </a:defRPr>
            </a:lvl4pPr>
            <a:lvl5pPr marL="2057400" indent="-228600" eaLnBrk="0" hangingPunct="0">
              <a:defRPr sz="1500">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9pPr>
          </a:lstStyle>
          <a:p>
            <a:pPr eaLnBrk="1" hangingPunct="1"/>
            <a:r>
              <a:rPr lang="zh-CN" altLang="en-US" sz="1900">
                <a:solidFill>
                  <a:schemeClr val="tx1">
                    <a:lumMod val="50000"/>
                    <a:lumOff val="50000"/>
                  </a:schemeClr>
                </a:solidFill>
                <a:ea typeface="微软雅黑" panose="020B0503020204020204" pitchFamily="34" charset="-122"/>
              </a:rPr>
              <a:t>文本</a:t>
            </a:r>
          </a:p>
        </p:txBody>
      </p:sp>
      <p:sp>
        <p:nvSpPr>
          <p:cNvPr id="25" name="Text Box 27"/>
          <p:cNvSpPr txBox="1">
            <a:spLocks noChangeArrowheads="1"/>
          </p:cNvSpPr>
          <p:nvPr/>
        </p:nvSpPr>
        <p:spPr bwMode="auto">
          <a:xfrm>
            <a:off x="2073666" y="4982901"/>
            <a:ext cx="8245460" cy="559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56" tIns="48378" rIns="96756" bIns="48378">
            <a:spAutoFit/>
          </a:bodyPr>
          <a:lstStyle>
            <a:lvl1pPr eaLnBrk="0" hangingPunct="0">
              <a:defRPr sz="1500">
                <a:solidFill>
                  <a:schemeClr val="tx1"/>
                </a:solidFill>
                <a:latin typeface="Arial" panose="020B0604020202020204"/>
                <a:ea typeface="宋体" panose="02010600030101010101" pitchFamily="2" charset="-122"/>
              </a:defRPr>
            </a:lvl1pPr>
            <a:lvl2pPr marL="742950" indent="-285750" eaLnBrk="0" hangingPunct="0">
              <a:defRPr sz="1500">
                <a:solidFill>
                  <a:schemeClr val="tx1"/>
                </a:solidFill>
                <a:latin typeface="Arial" panose="020B0604020202020204"/>
                <a:ea typeface="宋体" panose="02010600030101010101" pitchFamily="2" charset="-122"/>
              </a:defRPr>
            </a:lvl2pPr>
            <a:lvl3pPr marL="1143000" indent="-228600" eaLnBrk="0" hangingPunct="0">
              <a:defRPr sz="1500">
                <a:solidFill>
                  <a:schemeClr val="tx1"/>
                </a:solidFill>
                <a:latin typeface="Arial" panose="020B0604020202020204"/>
                <a:ea typeface="宋体" panose="02010600030101010101" pitchFamily="2" charset="-122"/>
              </a:defRPr>
            </a:lvl3pPr>
            <a:lvl4pPr marL="1600200" indent="-228600" eaLnBrk="0" hangingPunct="0">
              <a:defRPr sz="1500">
                <a:solidFill>
                  <a:schemeClr val="tx1"/>
                </a:solidFill>
                <a:latin typeface="Arial" panose="020B0604020202020204"/>
                <a:ea typeface="宋体" panose="02010600030101010101" pitchFamily="2" charset="-122"/>
              </a:defRPr>
            </a:lvl4pPr>
            <a:lvl5pPr marL="2057400" indent="-228600" eaLnBrk="0" hangingPunct="0">
              <a:defRPr sz="1500">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buFont typeface="Arial" panose="020B0604020202020204"/>
              <a:defRPr sz="1500">
                <a:solidFill>
                  <a:schemeClr val="tx1"/>
                </a:solidFill>
                <a:latin typeface="Arial" panose="020B0604020202020204"/>
                <a:ea typeface="宋体" panose="02010600030101010101" pitchFamily="2" charset="-122"/>
              </a:defRPr>
            </a:lvl9pPr>
          </a:lstStyle>
          <a:p>
            <a:pPr eaLnBrk="1" hangingPunct="1"/>
            <a:r>
              <a:rPr lang="zh-CN" altLang="en-US">
                <a:solidFill>
                  <a:schemeClr val="tx1">
                    <a:lumMod val="50000"/>
                    <a:lumOff val="50000"/>
                  </a:schemeClr>
                </a:solidFill>
                <a:latin typeface="+mn-ea"/>
                <a:ea typeface="+mn-ea"/>
              </a:rPr>
              <a:t>这里输入您的文字这里输入您的文字这里输入您的文字这里输入您的文字这里输入您的文字这里输入您的文字</a:t>
            </a: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750"/>
                                        <p:tgtEl>
                                          <p:spTgt spid="4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1000"/>
                                        <p:tgtEl>
                                          <p:spTgt spid="3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1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5"/>
                                        </p:tgtEl>
                                        <p:attrNameLst>
                                          <p:attrName>ppt_y</p:attrName>
                                        </p:attrNameLst>
                                      </p:cBhvr>
                                      <p:tavLst>
                                        <p:tav tm="0">
                                          <p:val>
                                            <p:strVal val="#ppt_y"/>
                                          </p:val>
                                        </p:tav>
                                        <p:tav tm="100000">
                                          <p:val>
                                            <p:strVal val="#ppt_y"/>
                                          </p:val>
                                        </p:tav>
                                      </p:tavLst>
                                    </p:anim>
                                    <p:anim calcmode="lin" valueType="num">
                                      <p:cBhvr>
                                        <p:cTn id="5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p:nvPr/>
        </p:nvSpPr>
        <p:spPr>
          <a:xfrm>
            <a:off x="3167122" y="3238001"/>
            <a:ext cx="4368243" cy="775597"/>
          </a:xfrm>
          <a:prstGeom prst="rect">
            <a:avLst/>
          </a:prstGeom>
        </p:spPr>
        <p:txBody>
          <a:bodyPr wrap="square" lIns="0" tIns="0" rIns="0" bIns="0" anchor="t" anchorCtr="0">
            <a:spAutoFit/>
          </a:bodyPr>
          <a:lstStyle>
            <a:defPPr>
              <a:defRPr lang="zh-CN"/>
            </a:defPPr>
            <a:lvl1pPr indent="0" defTabSz="1219200" fontAlgn="ctr">
              <a:lnSpc>
                <a:spcPct val="120000"/>
              </a:lnSpc>
              <a:buNone/>
              <a:defRPr sz="1400"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a:solidFill>
                  <a:schemeClr val="bg1"/>
                </a:solidFill>
                <a:sym typeface="微软雅黑" panose="020B0503020204020204" pitchFamily="34" charset="-122"/>
              </a:rPr>
              <a:t>请点击录入本章节的概括性描述文字或者复制粘贴，请添加说明文字，图像描述及总结。在此录入本章节的综合描述说明。</a:t>
            </a:r>
            <a:endParaRPr lang="en-US" altLang="zh-CN">
              <a:solidFill>
                <a:schemeClr val="bg1"/>
              </a:solidFill>
              <a:sym typeface="微软雅黑" panose="020B0503020204020204" pitchFamily="34" charset="-122"/>
            </a:endParaRPr>
          </a:p>
        </p:txBody>
      </p:sp>
      <p:sp>
        <p:nvSpPr>
          <p:cNvPr id="8" name="TextBox 18"/>
          <p:cNvSpPr>
            <a:spLocks noChangeArrowheads="1"/>
          </p:cNvSpPr>
          <p:nvPr/>
        </p:nvSpPr>
        <p:spPr bwMode="auto">
          <a:xfrm>
            <a:off x="3070870" y="2349674"/>
            <a:ext cx="403187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Font typeface="Arial" panose="020B0604020202020204"/>
              <a:buNone/>
            </a:pPr>
            <a:r>
              <a:rPr lang="zh-CN" altLang="en-US" sz="5000" b="1">
                <a:solidFill>
                  <a:schemeClr val="bg1"/>
                </a:solidFill>
                <a:effectLst/>
                <a:latin typeface="Impact" panose="020B0806030902050204" pitchFamily="34" charset="0"/>
                <a:ea typeface="微软雅黑" panose="020B0503020204020204" pitchFamily="34" charset="-122"/>
                <a:sym typeface="方正大黑简体" pitchFamily="65" charset="-122"/>
              </a:rPr>
              <a:t>添加主题文字</a:t>
            </a:r>
          </a:p>
        </p:txBody>
      </p:sp>
      <p:sp>
        <p:nvSpPr>
          <p:cNvPr id="10" name="标题层"/>
          <p:cNvSpPr txBox="1"/>
          <p:nvPr/>
        </p:nvSpPr>
        <p:spPr bwMode="auto">
          <a:xfrm>
            <a:off x="924846" y="2141486"/>
            <a:ext cx="2242115" cy="1969758"/>
          </a:xfrm>
          <a:prstGeom prst="rect">
            <a:avLst/>
          </a:prstGeom>
          <a:noFill/>
          <a:effectLst/>
        </p:spPr>
        <p:txBody>
          <a:bodyPr wrap="square" lIns="121908" tIns="60954" rIns="121908" bIns="60954">
            <a:spAutoFit/>
          </a:bodyPr>
          <a:lstStyle/>
          <a:p>
            <a:pPr algn="ctr" defTabSz="1219200">
              <a:defRPr/>
            </a:pPr>
            <a:r>
              <a:rPr lang="en-US" altLang="zh-CN" sz="12000" kern="0">
                <a:solidFill>
                  <a:schemeClr val="bg1"/>
                </a:solidFill>
                <a:latin typeface="Impact" panose="020B0806030902050204" pitchFamily="34" charset="0"/>
                <a:ea typeface="微软雅黑" panose="020B0503020204020204" pitchFamily="34" charset="-122"/>
                <a:cs typeface="Arial" panose="020B0604020202020204" pitchFamily="34" charset="0"/>
              </a:rPr>
              <a:t>05</a:t>
            </a:r>
            <a:endParaRPr lang="zh-CN" altLang="en-US" sz="12000" kern="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5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400" fill="hold"/>
                                        <p:tgtEl>
                                          <p:spTgt spid="10"/>
                                        </p:tgtEl>
                                        <p:attrNameLst>
                                          <p:attrName>ppt_x</p:attrName>
                                        </p:attrNameLst>
                                      </p:cBhvr>
                                      <p:tavLst>
                                        <p:tav tm="0">
                                          <p:val>
                                            <p:strVal val="0-#ppt_w/2"/>
                                          </p:val>
                                        </p:tav>
                                        <p:tav tm="100000">
                                          <p:val>
                                            <p:strVal val="#ppt_x"/>
                                          </p:val>
                                        </p:tav>
                                      </p:tavLst>
                                    </p:anim>
                                    <p:anim calcmode="lin" valueType="num">
                                      <p:cBhvr additive="base">
                                        <p:cTn id="8" dur="4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p:nvPr/>
        </p:nvSpPr>
        <p:spPr>
          <a:xfrm>
            <a:off x="3167122" y="3238001"/>
            <a:ext cx="4368243" cy="775597"/>
          </a:xfrm>
          <a:prstGeom prst="rect">
            <a:avLst/>
          </a:prstGeom>
        </p:spPr>
        <p:txBody>
          <a:bodyPr wrap="square" lIns="0" tIns="0" rIns="0" bIns="0" anchor="t" anchorCtr="0">
            <a:spAutoFit/>
          </a:bodyPr>
          <a:lstStyle>
            <a:defPPr>
              <a:defRPr lang="zh-CN"/>
            </a:defPPr>
            <a:lvl1pPr indent="0" defTabSz="1219200" fontAlgn="ctr">
              <a:lnSpc>
                <a:spcPct val="120000"/>
              </a:lnSpc>
              <a:buNone/>
              <a:defRPr sz="1400"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a:solidFill>
                  <a:schemeClr val="bg1"/>
                </a:solidFill>
                <a:sym typeface="微软雅黑" panose="020B0503020204020204" pitchFamily="34" charset="-122"/>
              </a:rPr>
              <a:t>请点击录入本章节的概括性描述文字或者复制粘贴，请添加说明文字，图像描述及总结。在此录入本章节的综合描述说明。</a:t>
            </a:r>
            <a:endParaRPr lang="en-US" altLang="zh-CN">
              <a:solidFill>
                <a:schemeClr val="bg1"/>
              </a:solidFill>
              <a:sym typeface="微软雅黑" panose="020B0503020204020204" pitchFamily="34" charset="-122"/>
            </a:endParaRPr>
          </a:p>
        </p:txBody>
      </p:sp>
      <p:sp>
        <p:nvSpPr>
          <p:cNvPr id="8" name="TextBox 18"/>
          <p:cNvSpPr>
            <a:spLocks noChangeArrowheads="1"/>
          </p:cNvSpPr>
          <p:nvPr/>
        </p:nvSpPr>
        <p:spPr bwMode="auto">
          <a:xfrm>
            <a:off x="3070870" y="2349674"/>
            <a:ext cx="403187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Font typeface="Arial" panose="020B0604020202020204"/>
              <a:buNone/>
            </a:pPr>
            <a:r>
              <a:rPr lang="zh-CN" altLang="en-US" sz="5000" b="1">
                <a:solidFill>
                  <a:schemeClr val="bg1"/>
                </a:solidFill>
                <a:effectLst/>
                <a:latin typeface="Impact" panose="020B0806030902050204" pitchFamily="34" charset="0"/>
                <a:ea typeface="微软雅黑" panose="020B0503020204020204" pitchFamily="34" charset="-122"/>
                <a:sym typeface="方正大黑简体" pitchFamily="65" charset="-122"/>
              </a:rPr>
              <a:t>添加主题文字</a:t>
            </a:r>
          </a:p>
        </p:txBody>
      </p:sp>
      <p:sp>
        <p:nvSpPr>
          <p:cNvPr id="10" name="标题层"/>
          <p:cNvSpPr txBox="1"/>
          <p:nvPr/>
        </p:nvSpPr>
        <p:spPr bwMode="auto">
          <a:xfrm>
            <a:off x="924846" y="2141486"/>
            <a:ext cx="2242115" cy="1969758"/>
          </a:xfrm>
          <a:prstGeom prst="rect">
            <a:avLst/>
          </a:prstGeom>
          <a:noFill/>
          <a:effectLst/>
        </p:spPr>
        <p:txBody>
          <a:bodyPr wrap="square" lIns="121908" tIns="60954" rIns="121908" bIns="60954">
            <a:spAutoFit/>
          </a:bodyPr>
          <a:lstStyle/>
          <a:p>
            <a:pPr algn="ctr" defTabSz="1219200">
              <a:defRPr/>
            </a:pPr>
            <a:r>
              <a:rPr lang="en-US" altLang="zh-CN" sz="12000" kern="0">
                <a:solidFill>
                  <a:schemeClr val="bg1"/>
                </a:solidFill>
                <a:latin typeface="Impact" panose="020B0806030902050204" pitchFamily="34" charset="0"/>
                <a:ea typeface="微软雅黑" panose="020B0503020204020204" pitchFamily="34" charset="-122"/>
                <a:cs typeface="Arial" panose="020B0604020202020204" pitchFamily="34" charset="0"/>
              </a:rPr>
              <a:t>01</a:t>
            </a:r>
            <a:endParaRPr lang="zh-CN" altLang="en-US" sz="12000" kern="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5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400" fill="hold"/>
                                        <p:tgtEl>
                                          <p:spTgt spid="10"/>
                                        </p:tgtEl>
                                        <p:attrNameLst>
                                          <p:attrName>ppt_x</p:attrName>
                                        </p:attrNameLst>
                                      </p:cBhvr>
                                      <p:tavLst>
                                        <p:tav tm="0">
                                          <p:val>
                                            <p:strVal val="0-#ppt_w/2"/>
                                          </p:val>
                                        </p:tav>
                                        <p:tav tm="100000">
                                          <p:val>
                                            <p:strVal val="#ppt_x"/>
                                          </p:val>
                                        </p:tav>
                                      </p:tavLst>
                                    </p:anim>
                                    <p:anim calcmode="lin" valueType="num">
                                      <p:cBhvr additive="base">
                                        <p:cTn id="8" dur="4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示 21"/>
          <p:cNvGraphicFramePr/>
          <p:nvPr/>
        </p:nvGraphicFramePr>
        <p:xfrm>
          <a:off x="3400323" y="2626403"/>
          <a:ext cx="5482830" cy="3201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矩形 22"/>
          <p:cNvSpPr/>
          <p:nvPr/>
        </p:nvSpPr>
        <p:spPr>
          <a:xfrm>
            <a:off x="7515892" y="5134836"/>
            <a:ext cx="4173746"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07621" y="3058552"/>
            <a:ext cx="377388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867550" y="2985254"/>
            <a:ext cx="3822088"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967427" y="5093980"/>
            <a:ext cx="377388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486067" y="1544871"/>
            <a:ext cx="546904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请在此处输入您的文本，或者复制您的文字粘贴请在此处输入您的文本，或者复制您的文字粘贴</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967427" y="5651439"/>
            <a:ext cx="4461591" cy="288099"/>
            <a:chOff x="1130623" y="5949280"/>
            <a:chExt cx="4464496" cy="288032"/>
          </a:xfrm>
        </p:grpSpPr>
        <p:cxnSp>
          <p:nvCxnSpPr>
            <p:cNvPr id="29" name="直接连接符 28"/>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V="1">
            <a:off x="607621" y="3863252"/>
            <a:ext cx="4133693" cy="253422"/>
            <a:chOff x="1130623" y="5949280"/>
            <a:chExt cx="4464496" cy="288032"/>
          </a:xfrm>
        </p:grpSpPr>
        <p:cxnSp>
          <p:nvCxnSpPr>
            <p:cNvPr id="32" name="直接连接符 31"/>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a:off x="3486067" y="2338304"/>
            <a:ext cx="546904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6148629" y="2341564"/>
            <a:ext cx="0" cy="42889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flipH="1" flipV="1">
            <a:off x="7587852" y="3861599"/>
            <a:ext cx="3957863" cy="395607"/>
            <a:chOff x="1130623" y="5949280"/>
            <a:chExt cx="4464496" cy="288032"/>
          </a:xfrm>
        </p:grpSpPr>
        <p:cxnSp>
          <p:nvCxnSpPr>
            <p:cNvPr id="37" name="直接连接符 36"/>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7095731" y="5594126"/>
            <a:ext cx="4449985" cy="310704"/>
            <a:chOff x="1130623" y="5949280"/>
            <a:chExt cx="4464496" cy="288032"/>
          </a:xfrm>
        </p:grpSpPr>
        <p:cxnSp>
          <p:nvCxnSpPr>
            <p:cNvPr id="40" name="直接连接符 39"/>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par>
                                <p:cTn id="21" presetID="22" presetClass="entr" presetSubtype="4"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par>
                                <p:cTn id="24" presetID="22" presetClass="entr" presetSubtype="4"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par>
                          <p:cTn id="30" fill="hold">
                            <p:stCondLst>
                              <p:cond delay="1500"/>
                            </p:stCondLst>
                            <p:childTnLst>
                              <p:par>
                                <p:cTn id="31" presetID="2" presetClass="entr" presetSubtype="8" decel="10000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3" decel="10000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6" decel="10000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12" decel="10000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00975" y="1559629"/>
            <a:ext cx="1387129" cy="13684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a:solidFill>
                  <a:schemeClr val="accent4"/>
                </a:solidFill>
                <a:latin typeface="Agency FB" pitchFamily="34" charset="0"/>
                <a:ea typeface="Arial Unicode MS" panose="020B0604020202020204" pitchFamily="34" charset="-122"/>
                <a:cs typeface="Arial Unicode MS" panose="020B0604020202020204" pitchFamily="34" charset="-122"/>
              </a:rPr>
              <a:t>01</a:t>
            </a:r>
            <a:endParaRPr lang="zh-CN" altLang="en-US" sz="5300" b="1">
              <a:solidFill>
                <a:schemeClr val="accent4"/>
              </a:solidFill>
              <a:latin typeface="Agency FB" pitchFamily="34" charset="0"/>
              <a:ea typeface="Arial Unicode MS" panose="020B0604020202020204" pitchFamily="34" charset="-122"/>
              <a:cs typeface="Arial Unicode MS" panose="020B0604020202020204" pitchFamily="34" charset="-122"/>
            </a:endParaRPr>
          </a:p>
        </p:txBody>
      </p:sp>
      <p:sp>
        <p:nvSpPr>
          <p:cNvPr id="3" name="矩形 2"/>
          <p:cNvSpPr/>
          <p:nvPr/>
        </p:nvSpPr>
        <p:spPr>
          <a:xfrm>
            <a:off x="2118" y="2928099"/>
            <a:ext cx="1869933" cy="2616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 name="同心圆 3"/>
          <p:cNvSpPr/>
          <p:nvPr/>
        </p:nvSpPr>
        <p:spPr>
          <a:xfrm>
            <a:off x="837855" y="1317070"/>
            <a:ext cx="1898177" cy="1872642"/>
          </a:xfrm>
          <a:prstGeom prst="donut">
            <a:avLst>
              <a:gd name="adj" fmla="val 138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5" name="TextBox 4"/>
          <p:cNvSpPr txBox="1"/>
          <p:nvPr/>
        </p:nvSpPr>
        <p:spPr>
          <a:xfrm>
            <a:off x="2747448" y="1605169"/>
            <a:ext cx="3734331" cy="1139025"/>
          </a:xfrm>
          <a:prstGeom prst="rect">
            <a:avLst/>
          </a:prstGeom>
          <a:noFill/>
        </p:spPr>
        <p:txBody>
          <a:bodyPr wrap="none" lIns="121908" tIns="60954" rIns="121908" bIns="60954" rtlCol="0">
            <a:spAutoFit/>
          </a:bodyPr>
          <a:lstStyle/>
          <a:p>
            <a:r>
              <a:rPr lang="zh-CN" altLang="en-US" b="1">
                <a:solidFill>
                  <a:schemeClr val="tx1">
                    <a:lumMod val="50000"/>
                    <a:lumOff val="50000"/>
                  </a:schemeClr>
                </a:solidFill>
              </a:rPr>
              <a:t>单击此处添加标题</a:t>
            </a:r>
            <a:endParaRPr lang="en-US" altLang="zh-CN" b="1">
              <a:solidFill>
                <a:schemeClr val="tx1">
                  <a:lumMod val="50000"/>
                  <a:lumOff val="50000"/>
                </a:schemeClr>
              </a:solidFill>
            </a:endParaRPr>
          </a:p>
          <a:p>
            <a:r>
              <a:rPr lang="zh-CN" altLang="en-US" sz="1600">
                <a:solidFill>
                  <a:schemeClr val="tx1">
                    <a:lumMod val="50000"/>
                    <a:lumOff val="50000"/>
                  </a:schemeClr>
                </a:solidFill>
              </a:rPr>
              <a:t>单击此处添加文本，单击此处添加文本</a:t>
            </a:r>
            <a:endParaRPr lang="en-US" altLang="zh-CN" sz="1600">
              <a:solidFill>
                <a:schemeClr val="tx1">
                  <a:lumMod val="50000"/>
                  <a:lumOff val="50000"/>
                </a:schemeClr>
              </a:solidFill>
            </a:endParaRPr>
          </a:p>
          <a:p>
            <a:r>
              <a:rPr lang="zh-CN" altLang="en-US" sz="1600">
                <a:solidFill>
                  <a:schemeClr val="tx1">
                    <a:lumMod val="50000"/>
                    <a:lumOff val="50000"/>
                  </a:schemeClr>
                </a:solidFill>
              </a:rPr>
              <a:t>单击此处添加文本，单击此处添加文本</a:t>
            </a:r>
            <a:endParaRPr lang="en-US" altLang="zh-CN" sz="1600">
              <a:solidFill>
                <a:schemeClr val="tx1">
                  <a:lumMod val="50000"/>
                  <a:lumOff val="50000"/>
                </a:schemeClr>
              </a:solidFill>
            </a:endParaRPr>
          </a:p>
          <a:p>
            <a:r>
              <a:rPr lang="zh-CN" altLang="en-US" sz="1600">
                <a:solidFill>
                  <a:schemeClr val="tx1">
                    <a:lumMod val="50000"/>
                    <a:lumOff val="50000"/>
                  </a:schemeClr>
                </a:solidFill>
              </a:rPr>
              <a:t>单击此处添加文本，单击此处添加文本</a:t>
            </a:r>
          </a:p>
        </p:txBody>
      </p:sp>
      <p:sp>
        <p:nvSpPr>
          <p:cNvPr id="6" name="椭圆 5"/>
          <p:cNvSpPr/>
          <p:nvPr/>
        </p:nvSpPr>
        <p:spPr>
          <a:xfrm>
            <a:off x="6544845" y="2334112"/>
            <a:ext cx="1387129" cy="13684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a:solidFill>
                  <a:schemeClr val="accent3"/>
                </a:solidFill>
                <a:latin typeface="Agency FB" pitchFamily="34" charset="0"/>
                <a:ea typeface="Arial Unicode MS" panose="020B0604020202020204" pitchFamily="34" charset="-122"/>
                <a:cs typeface="Arial Unicode MS" panose="020B0604020202020204" pitchFamily="34" charset="-122"/>
              </a:rPr>
              <a:t>02</a:t>
            </a:r>
            <a:endParaRPr lang="zh-CN" altLang="en-US" sz="5300" b="1">
              <a:solidFill>
                <a:schemeClr val="accent3"/>
              </a:solidFill>
              <a:latin typeface="Agency FB" pitchFamily="34" charset="0"/>
              <a:ea typeface="Arial Unicode MS" panose="020B0604020202020204" pitchFamily="34" charset="-122"/>
              <a:cs typeface="Arial Unicode MS" panose="020B0604020202020204" pitchFamily="34" charset="-122"/>
            </a:endParaRPr>
          </a:p>
        </p:txBody>
      </p:sp>
      <p:sp>
        <p:nvSpPr>
          <p:cNvPr id="7" name="矩形 6"/>
          <p:cNvSpPr/>
          <p:nvPr/>
        </p:nvSpPr>
        <p:spPr>
          <a:xfrm>
            <a:off x="2119" y="3702582"/>
            <a:ext cx="7236291" cy="2616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8" name="同心圆 7"/>
          <p:cNvSpPr/>
          <p:nvPr/>
        </p:nvSpPr>
        <p:spPr>
          <a:xfrm>
            <a:off x="6289321" y="2091553"/>
            <a:ext cx="1898177" cy="1872642"/>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9" name="椭圆 8"/>
          <p:cNvSpPr/>
          <p:nvPr/>
        </p:nvSpPr>
        <p:spPr>
          <a:xfrm>
            <a:off x="5112467" y="4776731"/>
            <a:ext cx="1387129" cy="13684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a:solidFill>
                  <a:schemeClr val="accent2"/>
                </a:solidFill>
                <a:latin typeface="Agency FB" pitchFamily="34" charset="0"/>
                <a:ea typeface="Arial Unicode MS" panose="020B0604020202020204" pitchFamily="34" charset="-122"/>
                <a:cs typeface="Arial Unicode MS" panose="020B0604020202020204" pitchFamily="34" charset="-122"/>
              </a:rPr>
              <a:t>03</a:t>
            </a:r>
            <a:endParaRPr lang="zh-CN" altLang="en-US" sz="5300" b="1">
              <a:solidFill>
                <a:schemeClr val="accent2"/>
              </a:solidFill>
              <a:latin typeface="Agency FB" pitchFamily="34" charset="0"/>
              <a:ea typeface="Arial Unicode MS" panose="020B0604020202020204" pitchFamily="34" charset="-122"/>
              <a:cs typeface="Arial Unicode MS" panose="020B0604020202020204" pitchFamily="34" charset="-122"/>
            </a:endParaRPr>
          </a:p>
        </p:txBody>
      </p:sp>
      <p:sp>
        <p:nvSpPr>
          <p:cNvPr id="10" name="矩形 9"/>
          <p:cNvSpPr/>
          <p:nvPr/>
        </p:nvSpPr>
        <p:spPr>
          <a:xfrm>
            <a:off x="2119" y="4534174"/>
            <a:ext cx="5807211" cy="261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 name="同心圆 10"/>
          <p:cNvSpPr/>
          <p:nvPr/>
        </p:nvSpPr>
        <p:spPr>
          <a:xfrm flipV="1">
            <a:off x="4849348" y="4534172"/>
            <a:ext cx="1898177" cy="1872642"/>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12" name="TextBox 11"/>
          <p:cNvSpPr txBox="1"/>
          <p:nvPr/>
        </p:nvSpPr>
        <p:spPr>
          <a:xfrm>
            <a:off x="8113287" y="2390469"/>
            <a:ext cx="3734331" cy="1139025"/>
          </a:xfrm>
          <a:prstGeom prst="rect">
            <a:avLst/>
          </a:prstGeom>
          <a:noFill/>
        </p:spPr>
        <p:txBody>
          <a:bodyPr wrap="none" lIns="121908" tIns="60954" rIns="121908" bIns="60954" rtlCol="0">
            <a:spAutoFit/>
          </a:bodyPr>
          <a:lstStyle/>
          <a:p>
            <a:r>
              <a:rPr lang="zh-CN" altLang="en-US" b="1">
                <a:solidFill>
                  <a:schemeClr val="tx1">
                    <a:lumMod val="50000"/>
                    <a:lumOff val="50000"/>
                  </a:schemeClr>
                </a:solidFill>
              </a:rPr>
              <a:t>单击此处添加标题</a:t>
            </a:r>
            <a:endParaRPr lang="en-US" altLang="zh-CN" b="1">
              <a:solidFill>
                <a:schemeClr val="tx1">
                  <a:lumMod val="50000"/>
                  <a:lumOff val="50000"/>
                </a:schemeClr>
              </a:solidFill>
            </a:endParaRPr>
          </a:p>
          <a:p>
            <a:r>
              <a:rPr lang="zh-CN" altLang="en-US" sz="1600">
                <a:solidFill>
                  <a:schemeClr val="tx1">
                    <a:lumMod val="50000"/>
                    <a:lumOff val="50000"/>
                  </a:schemeClr>
                </a:solidFill>
              </a:rPr>
              <a:t>单击此处添加文本，单击此处添加文本</a:t>
            </a:r>
            <a:endParaRPr lang="en-US" altLang="zh-CN" sz="1600">
              <a:solidFill>
                <a:schemeClr val="tx1">
                  <a:lumMod val="50000"/>
                  <a:lumOff val="50000"/>
                </a:schemeClr>
              </a:solidFill>
            </a:endParaRPr>
          </a:p>
          <a:p>
            <a:r>
              <a:rPr lang="zh-CN" altLang="en-US" sz="1600">
                <a:solidFill>
                  <a:schemeClr val="tx1">
                    <a:lumMod val="50000"/>
                    <a:lumOff val="50000"/>
                  </a:schemeClr>
                </a:solidFill>
              </a:rPr>
              <a:t>单击此处添加文本，单击此处添加文本</a:t>
            </a:r>
            <a:endParaRPr lang="en-US" altLang="zh-CN" sz="1600">
              <a:solidFill>
                <a:schemeClr val="tx1">
                  <a:lumMod val="50000"/>
                  <a:lumOff val="50000"/>
                </a:schemeClr>
              </a:solidFill>
            </a:endParaRPr>
          </a:p>
          <a:p>
            <a:r>
              <a:rPr lang="zh-CN" altLang="en-US" sz="1600">
                <a:solidFill>
                  <a:schemeClr val="tx1">
                    <a:lumMod val="50000"/>
                    <a:lumOff val="50000"/>
                  </a:schemeClr>
                </a:solidFill>
              </a:rPr>
              <a:t>单击此处添加文本，单击此处添加文本</a:t>
            </a:r>
          </a:p>
        </p:txBody>
      </p:sp>
      <p:sp>
        <p:nvSpPr>
          <p:cNvPr id="13" name="TextBox 12"/>
          <p:cNvSpPr txBox="1"/>
          <p:nvPr/>
        </p:nvSpPr>
        <p:spPr>
          <a:xfrm>
            <a:off x="6961309" y="4870288"/>
            <a:ext cx="3734331" cy="1139025"/>
          </a:xfrm>
          <a:prstGeom prst="rect">
            <a:avLst/>
          </a:prstGeom>
          <a:noFill/>
        </p:spPr>
        <p:txBody>
          <a:bodyPr wrap="none" lIns="121908" tIns="60954" rIns="121908" bIns="60954" rtlCol="0">
            <a:spAutoFit/>
          </a:bodyPr>
          <a:lstStyle/>
          <a:p>
            <a:r>
              <a:rPr lang="zh-CN" altLang="en-US" b="1">
                <a:solidFill>
                  <a:schemeClr val="tx1">
                    <a:lumMod val="50000"/>
                    <a:lumOff val="50000"/>
                  </a:schemeClr>
                </a:solidFill>
              </a:rPr>
              <a:t>单击此处添加标题</a:t>
            </a:r>
            <a:endParaRPr lang="en-US" altLang="zh-CN" b="1">
              <a:solidFill>
                <a:schemeClr val="tx1">
                  <a:lumMod val="50000"/>
                  <a:lumOff val="50000"/>
                </a:schemeClr>
              </a:solidFill>
            </a:endParaRPr>
          </a:p>
          <a:p>
            <a:r>
              <a:rPr lang="zh-CN" altLang="en-US" sz="1600">
                <a:solidFill>
                  <a:schemeClr val="tx1">
                    <a:lumMod val="50000"/>
                    <a:lumOff val="50000"/>
                  </a:schemeClr>
                </a:solidFill>
              </a:rPr>
              <a:t>单击此处添加文本，单击此处添加文本</a:t>
            </a:r>
            <a:endParaRPr lang="en-US" altLang="zh-CN" sz="1600">
              <a:solidFill>
                <a:schemeClr val="tx1">
                  <a:lumMod val="50000"/>
                  <a:lumOff val="50000"/>
                </a:schemeClr>
              </a:solidFill>
            </a:endParaRPr>
          </a:p>
          <a:p>
            <a:r>
              <a:rPr lang="zh-CN" altLang="en-US" sz="1600">
                <a:solidFill>
                  <a:schemeClr val="tx1">
                    <a:lumMod val="50000"/>
                    <a:lumOff val="50000"/>
                  </a:schemeClr>
                </a:solidFill>
              </a:rPr>
              <a:t>单击此处添加文本，单击此处添加文本</a:t>
            </a:r>
            <a:endParaRPr lang="en-US" altLang="zh-CN" sz="1600">
              <a:solidFill>
                <a:schemeClr val="tx1">
                  <a:lumMod val="50000"/>
                  <a:lumOff val="50000"/>
                </a:schemeClr>
              </a:solidFill>
            </a:endParaRPr>
          </a:p>
          <a:p>
            <a:r>
              <a:rPr lang="zh-CN" altLang="en-US" sz="1600">
                <a:solidFill>
                  <a:schemeClr val="tx1">
                    <a:lumMod val="50000"/>
                    <a:lumOff val="50000"/>
                  </a:schemeClr>
                </a:solidFill>
              </a:rPr>
              <a:t>单击此处添加文本，单击此处添加文本</a:t>
            </a:r>
          </a:p>
        </p:txBody>
      </p:sp>
      <p:sp>
        <p:nvSpPr>
          <p:cNvPr id="14" name="标题 13"/>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animBg="1"/>
      <p:bldP spid="9" grpId="0"/>
      <p:bldP spid="10" grpId="0" animBg="1"/>
      <p:bldP spid="11" grpId="0" animBg="1"/>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114165" y="2323184"/>
            <a:ext cx="1259030"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诚信问题</a:t>
            </a:r>
          </a:p>
        </p:txBody>
      </p:sp>
      <p:sp>
        <p:nvSpPr>
          <p:cNvPr id="7" name="矩形 6"/>
          <p:cNvSpPr/>
          <p:nvPr/>
        </p:nvSpPr>
        <p:spPr>
          <a:xfrm>
            <a:off x="8114165" y="2748794"/>
            <a:ext cx="2700004" cy="1373001"/>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a:solidFill>
                <a:schemeClr val="tx1">
                  <a:lumMod val="50000"/>
                  <a:lumOff val="50000"/>
                </a:schemeClr>
              </a:solidFill>
            </a:endParaRPr>
          </a:p>
          <a:p>
            <a:pPr>
              <a:lnSpc>
                <a:spcPct val="130000"/>
              </a:lnSpc>
            </a:pPr>
            <a:endParaRPr lang="zh-CN" altLang="en-US" sz="1600">
              <a:solidFill>
                <a:schemeClr val="tx1">
                  <a:lumMod val="50000"/>
                  <a:lumOff val="50000"/>
                </a:schemeClr>
              </a:solidFill>
            </a:endParaRPr>
          </a:p>
        </p:txBody>
      </p:sp>
      <p:sp>
        <p:nvSpPr>
          <p:cNvPr id="8" name="矩形 7"/>
          <p:cNvSpPr/>
          <p:nvPr/>
        </p:nvSpPr>
        <p:spPr>
          <a:xfrm>
            <a:off x="2783170" y="2360107"/>
            <a:ext cx="1259030"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服务问题</a:t>
            </a:r>
          </a:p>
        </p:txBody>
      </p:sp>
      <p:sp>
        <p:nvSpPr>
          <p:cNvPr id="9" name="矩形 8"/>
          <p:cNvSpPr/>
          <p:nvPr/>
        </p:nvSpPr>
        <p:spPr>
          <a:xfrm>
            <a:off x="1342197" y="2760311"/>
            <a:ext cx="2700004" cy="1373001"/>
          </a:xfrm>
          <a:prstGeom prst="rect">
            <a:avLst/>
          </a:prstGeom>
        </p:spPr>
        <p:txBody>
          <a:bodyPr wrap="square">
            <a:spAutoFit/>
          </a:bodyPr>
          <a:lstStyle/>
          <a:p>
            <a:pPr algn="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a:p>
            <a:pPr>
              <a:lnSpc>
                <a:spcPct val="130000"/>
              </a:lnSpc>
            </a:pPr>
            <a:endParaRPr lang="zh-CN" altLang="en-US" sz="1600">
              <a:solidFill>
                <a:schemeClr val="tx1">
                  <a:lumMod val="50000"/>
                  <a:lumOff val="50000"/>
                </a:schemeClr>
              </a:solidFill>
            </a:endParaRPr>
          </a:p>
        </p:txBody>
      </p:sp>
      <p:sp>
        <p:nvSpPr>
          <p:cNvPr id="10" name="矩形 9"/>
          <p:cNvSpPr/>
          <p:nvPr/>
        </p:nvSpPr>
        <p:spPr>
          <a:xfrm>
            <a:off x="8145004" y="4147199"/>
            <a:ext cx="1259030"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安全问题</a:t>
            </a:r>
          </a:p>
        </p:txBody>
      </p:sp>
      <p:sp>
        <p:nvSpPr>
          <p:cNvPr id="11" name="矩形 10"/>
          <p:cNvSpPr/>
          <p:nvPr/>
        </p:nvSpPr>
        <p:spPr>
          <a:xfrm>
            <a:off x="8145004" y="4572809"/>
            <a:ext cx="2700004" cy="1373001"/>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a:solidFill>
                <a:schemeClr val="tx1">
                  <a:lumMod val="50000"/>
                  <a:lumOff val="50000"/>
                </a:schemeClr>
              </a:solidFill>
            </a:endParaRPr>
          </a:p>
          <a:p>
            <a:pPr>
              <a:lnSpc>
                <a:spcPct val="130000"/>
              </a:lnSpc>
            </a:pPr>
            <a:endParaRPr lang="zh-CN" altLang="en-US" sz="1600">
              <a:solidFill>
                <a:schemeClr val="tx1">
                  <a:lumMod val="50000"/>
                  <a:lumOff val="50000"/>
                </a:schemeClr>
              </a:solidFill>
            </a:endParaRPr>
          </a:p>
        </p:txBody>
      </p:sp>
      <p:sp>
        <p:nvSpPr>
          <p:cNvPr id="12" name="矩形 11"/>
          <p:cNvSpPr/>
          <p:nvPr/>
        </p:nvSpPr>
        <p:spPr>
          <a:xfrm>
            <a:off x="2814009" y="4184122"/>
            <a:ext cx="1259030"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心理问题</a:t>
            </a:r>
          </a:p>
        </p:txBody>
      </p:sp>
      <p:sp>
        <p:nvSpPr>
          <p:cNvPr id="13" name="矩形 12"/>
          <p:cNvSpPr/>
          <p:nvPr/>
        </p:nvSpPr>
        <p:spPr>
          <a:xfrm>
            <a:off x="1373036" y="4584327"/>
            <a:ext cx="2700004" cy="1373001"/>
          </a:xfrm>
          <a:prstGeom prst="rect">
            <a:avLst/>
          </a:prstGeom>
        </p:spPr>
        <p:txBody>
          <a:bodyPr wrap="square">
            <a:spAutoFit/>
          </a:bodyPr>
          <a:lstStyle/>
          <a:p>
            <a:pPr algn="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a:p>
            <a:pPr>
              <a:lnSpc>
                <a:spcPct val="130000"/>
              </a:lnSpc>
            </a:pPr>
            <a:endParaRPr lang="zh-CN" altLang="en-US" sz="1600">
              <a:solidFill>
                <a:schemeClr val="tx1">
                  <a:lumMod val="50000"/>
                  <a:lumOff val="50000"/>
                </a:schemeClr>
              </a:solidFill>
            </a:endParaRPr>
          </a:p>
        </p:txBody>
      </p:sp>
      <p:grpSp>
        <p:nvGrpSpPr>
          <p:cNvPr id="14" name="组合 13"/>
          <p:cNvGrpSpPr/>
          <p:nvPr/>
        </p:nvGrpSpPr>
        <p:grpSpPr>
          <a:xfrm>
            <a:off x="4206083" y="2112805"/>
            <a:ext cx="1698343" cy="1698953"/>
            <a:chOff x="4229490" y="1630762"/>
            <a:chExt cx="1698564" cy="1698560"/>
          </a:xfrm>
          <a:solidFill>
            <a:schemeClr val="accent1"/>
          </a:solidFill>
        </p:grpSpPr>
        <p:sp>
          <p:nvSpPr>
            <p:cNvPr id="18" name="五角星 17"/>
            <p:cNvSpPr/>
            <p:nvPr/>
          </p:nvSpPr>
          <p:spPr>
            <a:xfrm>
              <a:off x="4229490" y="1630762"/>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9" name="矩形 18"/>
            <p:cNvSpPr/>
            <p:nvPr/>
          </p:nvSpPr>
          <p:spPr>
            <a:xfrm>
              <a:off x="4609785" y="2050007"/>
              <a:ext cx="937972" cy="1107996"/>
            </a:xfrm>
            <a:prstGeom prst="rect">
              <a:avLst/>
            </a:prstGeom>
            <a:noFill/>
          </p:spPr>
          <p:txBody>
            <a:bodyPr wrap="square">
              <a:spAutoFit/>
            </a:bodyPr>
            <a:lstStyle/>
            <a:p>
              <a:r>
                <a:rPr lang="zh-CN" altLang="en-US" sz="6600" b="1">
                  <a:solidFill>
                    <a:prstClr val="white"/>
                  </a:solidFill>
                  <a:latin typeface="微软雅黑" panose="020B0503020204020204" pitchFamily="34" charset="-122"/>
                  <a:ea typeface="微软雅黑" panose="020B0503020204020204" pitchFamily="34" charset="-122"/>
                </a:rPr>
                <a:t>现</a:t>
              </a:r>
            </a:p>
          </p:txBody>
        </p:sp>
      </p:grpSp>
      <p:grpSp>
        <p:nvGrpSpPr>
          <p:cNvPr id="20" name="组合 19"/>
          <p:cNvGrpSpPr/>
          <p:nvPr/>
        </p:nvGrpSpPr>
        <p:grpSpPr>
          <a:xfrm>
            <a:off x="4206083" y="4170286"/>
            <a:ext cx="1698343" cy="1698953"/>
            <a:chOff x="4229490" y="3687766"/>
            <a:chExt cx="1698564" cy="1698560"/>
          </a:xfrm>
          <a:solidFill>
            <a:schemeClr val="accent3"/>
          </a:solidFill>
        </p:grpSpPr>
        <p:sp>
          <p:nvSpPr>
            <p:cNvPr id="21" name="五角星 20"/>
            <p:cNvSpPr/>
            <p:nvPr/>
          </p:nvSpPr>
          <p:spPr>
            <a:xfrm rot="10800000">
              <a:off x="4229490" y="3687766"/>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2" name="矩形 21"/>
            <p:cNvSpPr/>
            <p:nvPr/>
          </p:nvSpPr>
          <p:spPr>
            <a:xfrm>
              <a:off x="4619379" y="3874760"/>
              <a:ext cx="929507" cy="1107996"/>
            </a:xfrm>
            <a:prstGeom prst="rect">
              <a:avLst/>
            </a:prstGeom>
            <a:noFill/>
          </p:spPr>
          <p:txBody>
            <a:bodyPr wrap="square">
              <a:spAutoFit/>
            </a:bodyPr>
            <a:lstStyle/>
            <a:p>
              <a:r>
                <a:rPr lang="zh-CN" altLang="en-US" sz="6600" b="1">
                  <a:solidFill>
                    <a:prstClr val="white"/>
                  </a:solidFill>
                  <a:latin typeface="微软雅黑" panose="020B0503020204020204" pitchFamily="34" charset="-122"/>
                  <a:ea typeface="微软雅黑" panose="020B0503020204020204" pitchFamily="34" charset="-122"/>
                </a:rPr>
                <a:t>需</a:t>
              </a:r>
            </a:p>
          </p:txBody>
        </p:sp>
      </p:grpSp>
      <p:grpSp>
        <p:nvGrpSpPr>
          <p:cNvPr id="23" name="组合 22"/>
          <p:cNvGrpSpPr/>
          <p:nvPr/>
        </p:nvGrpSpPr>
        <p:grpSpPr>
          <a:xfrm>
            <a:off x="6251939" y="2127323"/>
            <a:ext cx="1698343" cy="1698953"/>
            <a:chOff x="6275613" y="1645276"/>
            <a:chExt cx="1698564" cy="1698560"/>
          </a:xfrm>
          <a:solidFill>
            <a:schemeClr val="accent2"/>
          </a:solidFill>
        </p:grpSpPr>
        <p:sp>
          <p:nvSpPr>
            <p:cNvPr id="24" name="五角星 23"/>
            <p:cNvSpPr/>
            <p:nvPr/>
          </p:nvSpPr>
          <p:spPr>
            <a:xfrm>
              <a:off x="6275613" y="1645276"/>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5" name="矩形 24"/>
            <p:cNvSpPr/>
            <p:nvPr/>
          </p:nvSpPr>
          <p:spPr>
            <a:xfrm>
              <a:off x="6605606" y="2133480"/>
              <a:ext cx="1038575" cy="1015663"/>
            </a:xfrm>
            <a:prstGeom prst="rect">
              <a:avLst/>
            </a:prstGeom>
            <a:noFill/>
          </p:spPr>
          <p:txBody>
            <a:bodyPr wrap="square">
              <a:spAutoFit/>
            </a:bodyPr>
            <a:lstStyle/>
            <a:p>
              <a:r>
                <a:rPr lang="zh-CN" altLang="en-US" sz="6000" b="1">
                  <a:solidFill>
                    <a:prstClr val="white"/>
                  </a:solidFill>
                  <a:latin typeface="微软雅黑" panose="020B0503020204020204" pitchFamily="34" charset="-122"/>
                  <a:ea typeface="微软雅黑" panose="020B0503020204020204" pitchFamily="34" charset="-122"/>
                </a:rPr>
                <a:t>实</a:t>
              </a:r>
            </a:p>
          </p:txBody>
        </p:sp>
      </p:grpSp>
      <p:grpSp>
        <p:nvGrpSpPr>
          <p:cNvPr id="26" name="组合 25"/>
          <p:cNvGrpSpPr/>
          <p:nvPr/>
        </p:nvGrpSpPr>
        <p:grpSpPr>
          <a:xfrm>
            <a:off x="6251939" y="4155767"/>
            <a:ext cx="1698343" cy="1698953"/>
            <a:chOff x="6275613" y="3673251"/>
            <a:chExt cx="1698564" cy="1698560"/>
          </a:xfrm>
          <a:solidFill>
            <a:schemeClr val="accent4"/>
          </a:solidFill>
        </p:grpSpPr>
        <p:sp>
          <p:nvSpPr>
            <p:cNvPr id="27" name="五角星 26"/>
            <p:cNvSpPr/>
            <p:nvPr/>
          </p:nvSpPr>
          <p:spPr>
            <a:xfrm rot="10800000">
              <a:off x="6275613" y="3673251"/>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8" name="矩形 27"/>
            <p:cNvSpPr/>
            <p:nvPr/>
          </p:nvSpPr>
          <p:spPr>
            <a:xfrm>
              <a:off x="6611532" y="3874760"/>
              <a:ext cx="1051921" cy="1107996"/>
            </a:xfrm>
            <a:prstGeom prst="rect">
              <a:avLst/>
            </a:prstGeom>
            <a:noFill/>
          </p:spPr>
          <p:txBody>
            <a:bodyPr wrap="square">
              <a:spAutoFit/>
            </a:bodyPr>
            <a:lstStyle/>
            <a:p>
              <a:r>
                <a:rPr lang="zh-CN" altLang="en-US" sz="6600" b="1">
                  <a:solidFill>
                    <a:prstClr val="white"/>
                  </a:solidFill>
                  <a:latin typeface="微软雅黑" panose="020B0503020204020204" pitchFamily="34" charset="-122"/>
                  <a:ea typeface="微软雅黑" panose="020B0503020204020204" pitchFamily="34" charset="-122"/>
                </a:rPr>
                <a:t>求</a:t>
              </a:r>
            </a:p>
          </p:txBody>
        </p:sp>
      </p:gr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2)">
                                      <p:cBhvr>
                                        <p:cTn id="7" dur="2000"/>
                                        <p:tgtEl>
                                          <p:spTgt spid="14"/>
                                        </p:tgtEl>
                                      </p:cBhvr>
                                    </p:animEffect>
                                  </p:childTnLst>
                                </p:cTn>
                              </p:par>
                              <p:par>
                                <p:cTn id="8" presetID="21"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2)">
                                      <p:cBhvr>
                                        <p:cTn id="10" dur="2000"/>
                                        <p:tgtEl>
                                          <p:spTgt spid="23"/>
                                        </p:tgtEl>
                                      </p:cBhvr>
                                    </p:animEffect>
                                  </p:childTnLst>
                                </p:cTn>
                              </p:par>
                              <p:par>
                                <p:cTn id="11" presetID="21"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2)">
                                      <p:cBhvr>
                                        <p:cTn id="13" dur="2000"/>
                                        <p:tgtEl>
                                          <p:spTgt spid="20"/>
                                        </p:tgtEl>
                                      </p:cBhvr>
                                    </p:animEffect>
                                  </p:childTnLst>
                                </p:cTn>
                              </p:par>
                              <p:par>
                                <p:cTn id="14" presetID="21" presetClass="entr" presetSubtype="2"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2)">
                                      <p:cBhvr>
                                        <p:cTn id="16" dur="2000"/>
                                        <p:tgtEl>
                                          <p:spTgt spid="26"/>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1188885" y="1998961"/>
            <a:ext cx="2668239" cy="1381445"/>
            <a:chOff x="0" y="0"/>
            <a:chExt cx="2669808" cy="1380959"/>
          </a:xfrm>
          <a:solidFill>
            <a:schemeClr val="accent2"/>
          </a:solidFill>
        </p:grpSpPr>
        <p:grpSp>
          <p:nvGrpSpPr>
            <p:cNvPr id="3" name="组合 49"/>
            <p:cNvGrpSpPr/>
            <p:nvPr/>
          </p:nvGrpSpPr>
          <p:grpSpPr>
            <a:xfrm>
              <a:off x="0" y="0"/>
              <a:ext cx="2669808" cy="1380959"/>
              <a:chOff x="0" y="0"/>
              <a:chExt cx="1908982" cy="987422"/>
            </a:xfrm>
            <a:grpFill/>
          </p:grpSpPr>
          <p:sp>
            <p:nvSpPr>
              <p:cNvPr id="5" name="下箭头 50"/>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51"/>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 name="文本框 52"/>
            <p:cNvSpPr>
              <a:spLocks noChangeArrowheads="1"/>
            </p:cNvSpPr>
            <p:nvPr/>
          </p:nvSpPr>
          <p:spPr bwMode="auto">
            <a:xfrm>
              <a:off x="144183" y="39385"/>
              <a:ext cx="533103" cy="707801"/>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p>
              <a:r>
                <a:rPr lang="en-US" sz="4000" b="1">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53"/>
          <p:cNvGrpSpPr/>
          <p:nvPr/>
        </p:nvGrpSpPr>
        <p:grpSpPr>
          <a:xfrm>
            <a:off x="4761882" y="1998961"/>
            <a:ext cx="2669827" cy="1381445"/>
            <a:chOff x="0" y="0"/>
            <a:chExt cx="2669808" cy="1380959"/>
          </a:xfrm>
          <a:solidFill>
            <a:schemeClr val="accent3"/>
          </a:solidFill>
        </p:grpSpPr>
        <p:grpSp>
          <p:nvGrpSpPr>
            <p:cNvPr id="8" name="组合 54"/>
            <p:cNvGrpSpPr/>
            <p:nvPr/>
          </p:nvGrpSpPr>
          <p:grpSpPr>
            <a:xfrm>
              <a:off x="0" y="0"/>
              <a:ext cx="2669808" cy="1380959"/>
              <a:chOff x="0" y="0"/>
              <a:chExt cx="1908982" cy="987422"/>
            </a:xfrm>
            <a:grpFill/>
          </p:grpSpPr>
          <p:sp>
            <p:nvSpPr>
              <p:cNvPr id="10" name="下箭头 56"/>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57"/>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9" name="文本框 55"/>
            <p:cNvSpPr>
              <a:spLocks noChangeArrowheads="1"/>
            </p:cNvSpPr>
            <p:nvPr/>
          </p:nvSpPr>
          <p:spPr bwMode="auto">
            <a:xfrm>
              <a:off x="144183" y="39385"/>
              <a:ext cx="533101" cy="707801"/>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p>
              <a:r>
                <a:rPr lang="en-US" sz="4000" b="1">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58"/>
          <p:cNvGrpSpPr/>
          <p:nvPr/>
        </p:nvGrpSpPr>
        <p:grpSpPr>
          <a:xfrm>
            <a:off x="8336467" y="1998961"/>
            <a:ext cx="2669827" cy="1381445"/>
            <a:chOff x="0" y="0"/>
            <a:chExt cx="2669808" cy="1380959"/>
          </a:xfrm>
          <a:solidFill>
            <a:schemeClr val="accent4"/>
          </a:solidFill>
        </p:grpSpPr>
        <p:grpSp>
          <p:nvGrpSpPr>
            <p:cNvPr id="13" name="组合 59"/>
            <p:cNvGrpSpPr/>
            <p:nvPr/>
          </p:nvGrpSpPr>
          <p:grpSpPr>
            <a:xfrm>
              <a:off x="0" y="0"/>
              <a:ext cx="2669808" cy="1380959"/>
              <a:chOff x="0" y="0"/>
              <a:chExt cx="1908982" cy="987422"/>
            </a:xfrm>
            <a:grpFill/>
          </p:grpSpPr>
          <p:sp>
            <p:nvSpPr>
              <p:cNvPr id="15" name="下箭头 61"/>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62"/>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4" name="文本框 60"/>
            <p:cNvSpPr>
              <a:spLocks noChangeArrowheads="1"/>
            </p:cNvSpPr>
            <p:nvPr/>
          </p:nvSpPr>
          <p:spPr bwMode="auto">
            <a:xfrm>
              <a:off x="144183" y="39385"/>
              <a:ext cx="533101" cy="707801"/>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p>
              <a:r>
                <a:rPr lang="en-US" sz="4000" b="1">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任意多边形 9"/>
          <p:cNvSpPr>
            <a:spLocks noChangeArrowheads="1"/>
          </p:cNvSpPr>
          <p:nvPr/>
        </p:nvSpPr>
        <p:spPr bwMode="auto">
          <a:xfrm flipH="1">
            <a:off x="4228550" y="1756017"/>
            <a:ext cx="0" cy="4458732"/>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2700" cap="flat" cmpd="sng">
            <a:solidFill>
              <a:srgbClr val="42719B"/>
            </a:solidFill>
            <a:prstDash val="lgDash"/>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任意多边形 63"/>
          <p:cNvSpPr>
            <a:spLocks noChangeArrowheads="1"/>
          </p:cNvSpPr>
          <p:nvPr/>
        </p:nvSpPr>
        <p:spPr bwMode="auto">
          <a:xfrm flipH="1">
            <a:off x="7904722" y="1756017"/>
            <a:ext cx="0" cy="4458732"/>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2700" cap="flat" cmpd="sng">
            <a:solidFill>
              <a:srgbClr val="42719B"/>
            </a:solidFill>
            <a:prstDash val="lgDash"/>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文本框 37"/>
          <p:cNvSpPr txBox="1"/>
          <p:nvPr/>
        </p:nvSpPr>
        <p:spPr>
          <a:xfrm>
            <a:off x="1013125" y="4332011"/>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6"/>
          <p:cNvSpPr txBox="1"/>
          <p:nvPr/>
        </p:nvSpPr>
        <p:spPr>
          <a:xfrm>
            <a:off x="1332983" y="3890494"/>
            <a:ext cx="2383516" cy="400192"/>
          </a:xfrm>
          <a:prstGeom prst="rect">
            <a:avLst/>
          </a:prstGeom>
          <a:noFill/>
        </p:spPr>
        <p:txBody>
          <a:bodyPr wrap="square" lIns="91431" tIns="45715" rIns="91431" bIns="45715" rtlCol="0">
            <a:spAutoFit/>
          </a:bodyPr>
          <a:lstStyle/>
          <a:p>
            <a:pPr algn="ctr"/>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4442023" y="4332011"/>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6"/>
          <p:cNvSpPr txBox="1"/>
          <p:nvPr/>
        </p:nvSpPr>
        <p:spPr>
          <a:xfrm>
            <a:off x="4761880" y="3890494"/>
            <a:ext cx="2383516" cy="400192"/>
          </a:xfrm>
          <a:prstGeom prst="rect">
            <a:avLst/>
          </a:prstGeom>
          <a:noFill/>
        </p:spPr>
        <p:txBody>
          <a:bodyPr wrap="square" lIns="91431" tIns="45715" rIns="91431" bIns="45715" rtlCol="0">
            <a:spAutoFit/>
          </a:bodyPr>
          <a:lstStyle/>
          <a:p>
            <a:pPr algn="ctr"/>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7"/>
          <p:cNvSpPr txBox="1"/>
          <p:nvPr/>
        </p:nvSpPr>
        <p:spPr>
          <a:xfrm>
            <a:off x="8160792" y="4332011"/>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36"/>
          <p:cNvSpPr txBox="1"/>
          <p:nvPr/>
        </p:nvSpPr>
        <p:spPr>
          <a:xfrm>
            <a:off x="8480649" y="3890494"/>
            <a:ext cx="2383516" cy="400192"/>
          </a:xfrm>
          <a:prstGeom prst="rect">
            <a:avLst/>
          </a:prstGeom>
          <a:noFill/>
        </p:spPr>
        <p:txBody>
          <a:bodyPr wrap="square" lIns="91431" tIns="45715" rIns="91431" bIns="45715" rtlCol="0">
            <a:spAutoFit/>
          </a:bodyPr>
          <a:lstStyle/>
          <a:p>
            <a:pPr algn="ctr"/>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8" grpId="0"/>
      <p:bldP spid="29" grpId="0"/>
      <p:bldP spid="30" grpId="0"/>
      <p:bldP spid="31" grpId="0"/>
      <p:bldP spid="32"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5264" y="2688884"/>
            <a:ext cx="2129651" cy="1757728"/>
            <a:chOff x="844058" y="2016195"/>
            <a:chExt cx="1597446" cy="1317991"/>
          </a:xfrm>
        </p:grpSpPr>
        <p:sp>
          <p:nvSpPr>
            <p:cNvPr id="3" name="Freeform 8"/>
            <p:cNvSpPr/>
            <p:nvPr/>
          </p:nvSpPr>
          <p:spPr bwMode="auto">
            <a:xfrm>
              <a:off x="844058" y="2016195"/>
              <a:ext cx="1597446" cy="131799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A3A3A3"/>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66227" rIns="66227" bIns="91440"/>
            <a:lstStyle/>
            <a:p>
              <a:pPr marL="0" lvl="1" defTabSz="1303655">
                <a:lnSpc>
                  <a:spcPct val="90000"/>
                </a:lnSpc>
                <a:spcAft>
                  <a:spcPct val="15000"/>
                </a:spcAft>
                <a:defRPr/>
              </a:pPr>
              <a:endParaRPr lang="en-US" altLang="zh-CN" sz="1900">
                <a:solidFill>
                  <a:schemeClr val="tx1">
                    <a:lumMod val="50000"/>
                    <a:lumOff val="50000"/>
                  </a:schemeClr>
                </a:solidFill>
                <a:latin typeface="U.S. 101" pitchFamily="2" charset="0"/>
                <a:cs typeface="Arial" panose="020B0604020202020204"/>
              </a:endParaRPr>
            </a:p>
          </p:txBody>
        </p:sp>
        <p:sp>
          <p:nvSpPr>
            <p:cNvPr id="4" name="TextBox 57"/>
            <p:cNvSpPr>
              <a:spLocks noChangeArrowheads="1"/>
            </p:cNvSpPr>
            <p:nvPr/>
          </p:nvSpPr>
          <p:spPr bwMode="auto">
            <a:xfrm>
              <a:off x="868875" y="2130412"/>
              <a:ext cx="1547812" cy="92233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添加文本说明内容</a:t>
              </a:r>
              <a:endParaRPr lang="en-US" sz="1600">
                <a:solidFill>
                  <a:schemeClr val="tx1">
                    <a:lumMod val="50000"/>
                    <a:lumOff val="50000"/>
                  </a:schemeClr>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添加文本说明内容</a:t>
              </a:r>
              <a:endParaRPr lang="zh-CN" altLang="en-US">
                <a:solidFill>
                  <a:schemeClr val="tx1">
                    <a:lumMod val="50000"/>
                    <a:lumOff val="50000"/>
                  </a:schemeClr>
                </a:solidFill>
              </a:endParaRPr>
            </a:p>
          </p:txBody>
        </p:sp>
      </p:grpSp>
      <p:grpSp>
        <p:nvGrpSpPr>
          <p:cNvPr id="5" name="组合 4"/>
          <p:cNvGrpSpPr/>
          <p:nvPr/>
        </p:nvGrpSpPr>
        <p:grpSpPr>
          <a:xfrm>
            <a:off x="3807142" y="2691527"/>
            <a:ext cx="2223395" cy="1757730"/>
            <a:chOff x="2855728" y="2018177"/>
            <a:chExt cx="1667763" cy="1317992"/>
          </a:xfrm>
        </p:grpSpPr>
        <p:sp>
          <p:nvSpPr>
            <p:cNvPr id="6" name="Freeform 11"/>
            <p:cNvSpPr/>
            <p:nvPr/>
          </p:nvSpPr>
          <p:spPr bwMode="auto">
            <a:xfrm>
              <a:off x="2855728" y="2018177"/>
              <a:ext cx="1597446" cy="1317992"/>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A3A3A3"/>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27" tIns="292662" rIns="66227" bIns="66226"/>
            <a:lstStyle/>
            <a:p>
              <a:pPr marL="0" lvl="1" defTabSz="1303655">
                <a:lnSpc>
                  <a:spcPct val="90000"/>
                </a:lnSpc>
                <a:spcAft>
                  <a:spcPct val="15000"/>
                </a:spcAft>
                <a:defRPr/>
              </a:pPr>
              <a:endParaRPr lang="en-US" sz="1900">
                <a:solidFill>
                  <a:schemeClr val="tx1">
                    <a:lumMod val="50000"/>
                    <a:lumOff val="50000"/>
                  </a:schemeClr>
                </a:solidFill>
                <a:latin typeface="U.S. 101" pitchFamily="2" charset="0"/>
              </a:endParaRPr>
            </a:p>
          </p:txBody>
        </p:sp>
        <p:sp>
          <p:nvSpPr>
            <p:cNvPr id="7" name="TextBox 57"/>
            <p:cNvSpPr>
              <a:spLocks noChangeArrowheads="1"/>
            </p:cNvSpPr>
            <p:nvPr/>
          </p:nvSpPr>
          <p:spPr bwMode="auto">
            <a:xfrm>
              <a:off x="2975679" y="2332577"/>
              <a:ext cx="1547812" cy="92233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添加文本说明内容</a:t>
              </a:r>
              <a:endParaRPr lang="en-US" sz="1600">
                <a:solidFill>
                  <a:schemeClr val="tx1">
                    <a:lumMod val="50000"/>
                    <a:lumOff val="50000"/>
                  </a:schemeClr>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添加文本说明内容</a:t>
              </a:r>
              <a:endParaRPr lang="zh-CN" altLang="en-US">
                <a:solidFill>
                  <a:schemeClr val="tx1">
                    <a:lumMod val="50000"/>
                    <a:lumOff val="50000"/>
                  </a:schemeClr>
                </a:solidFill>
              </a:endParaRPr>
            </a:p>
          </p:txBody>
        </p:sp>
      </p:grpSp>
      <p:grpSp>
        <p:nvGrpSpPr>
          <p:cNvPr id="8" name="组合 7"/>
          <p:cNvGrpSpPr/>
          <p:nvPr/>
        </p:nvGrpSpPr>
        <p:grpSpPr>
          <a:xfrm>
            <a:off x="6489023" y="2688884"/>
            <a:ext cx="2129651" cy="1757728"/>
            <a:chOff x="4867400" y="2016195"/>
            <a:chExt cx="1597446" cy="1317991"/>
          </a:xfrm>
        </p:grpSpPr>
        <p:sp>
          <p:nvSpPr>
            <p:cNvPr id="9" name="Freeform 14"/>
            <p:cNvSpPr/>
            <p:nvPr/>
          </p:nvSpPr>
          <p:spPr bwMode="auto">
            <a:xfrm>
              <a:off x="4867400" y="2016195"/>
              <a:ext cx="1597446" cy="131799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no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27" tIns="66227" rIns="66227" bIns="292661"/>
            <a:lstStyle/>
            <a:p>
              <a:pPr marL="0" lvl="1" defTabSz="1303655">
                <a:lnSpc>
                  <a:spcPct val="90000"/>
                </a:lnSpc>
                <a:spcAft>
                  <a:spcPct val="15000"/>
                </a:spcAft>
                <a:defRPr/>
              </a:pPr>
              <a:endParaRPr lang="en-US" sz="1900">
                <a:solidFill>
                  <a:schemeClr val="tx1">
                    <a:lumMod val="50000"/>
                    <a:lumOff val="50000"/>
                  </a:schemeClr>
                </a:solidFill>
                <a:latin typeface="U.S. 101" pitchFamily="2" charset="0"/>
              </a:endParaRPr>
            </a:p>
          </p:txBody>
        </p:sp>
        <p:sp>
          <p:nvSpPr>
            <p:cNvPr id="10" name="TextBox 57"/>
            <p:cNvSpPr>
              <a:spLocks noChangeArrowheads="1"/>
            </p:cNvSpPr>
            <p:nvPr/>
          </p:nvSpPr>
          <p:spPr bwMode="auto">
            <a:xfrm>
              <a:off x="4917034" y="2130412"/>
              <a:ext cx="1547812" cy="92233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添加文本说明内容</a:t>
              </a:r>
              <a:endParaRPr lang="en-US" sz="1600">
                <a:solidFill>
                  <a:schemeClr val="tx1">
                    <a:lumMod val="50000"/>
                    <a:lumOff val="50000"/>
                  </a:schemeClr>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添加文本说明内容</a:t>
              </a:r>
              <a:endParaRPr lang="zh-CN" altLang="en-US">
                <a:solidFill>
                  <a:schemeClr val="tx1">
                    <a:lumMod val="50000"/>
                    <a:lumOff val="50000"/>
                  </a:schemeClr>
                </a:solidFill>
              </a:endParaRPr>
            </a:p>
          </p:txBody>
        </p:sp>
      </p:grpSp>
      <p:grpSp>
        <p:nvGrpSpPr>
          <p:cNvPr id="11" name="组合 10"/>
          <p:cNvGrpSpPr/>
          <p:nvPr/>
        </p:nvGrpSpPr>
        <p:grpSpPr>
          <a:xfrm>
            <a:off x="9152407" y="2712671"/>
            <a:ext cx="2180010" cy="1760372"/>
            <a:chOff x="6865199" y="2034032"/>
            <a:chExt cx="1635220" cy="1319973"/>
          </a:xfrm>
        </p:grpSpPr>
        <p:sp>
          <p:nvSpPr>
            <p:cNvPr id="12" name="Freeform 17"/>
            <p:cNvSpPr/>
            <p:nvPr/>
          </p:nvSpPr>
          <p:spPr bwMode="auto">
            <a:xfrm>
              <a:off x="6865199" y="2034032"/>
              <a:ext cx="1599427" cy="1319973"/>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A3A3A3"/>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27" tIns="292662" rIns="66227" bIns="66226"/>
            <a:lstStyle/>
            <a:p>
              <a:pPr marL="0" lvl="1" defTabSz="1303655">
                <a:lnSpc>
                  <a:spcPct val="90000"/>
                </a:lnSpc>
                <a:spcAft>
                  <a:spcPct val="15000"/>
                </a:spcAft>
                <a:defRPr/>
              </a:pPr>
              <a:endParaRPr lang="en-US" sz="1900">
                <a:solidFill>
                  <a:schemeClr val="tx1">
                    <a:lumMod val="50000"/>
                    <a:lumOff val="50000"/>
                  </a:schemeClr>
                </a:solidFill>
                <a:latin typeface="U.S. 101" pitchFamily="2" charset="0"/>
              </a:endParaRPr>
            </a:p>
          </p:txBody>
        </p:sp>
        <p:sp>
          <p:nvSpPr>
            <p:cNvPr id="13" name="TextBox 57"/>
            <p:cNvSpPr>
              <a:spLocks noChangeArrowheads="1"/>
            </p:cNvSpPr>
            <p:nvPr/>
          </p:nvSpPr>
          <p:spPr bwMode="auto">
            <a:xfrm>
              <a:off x="6952607" y="2363034"/>
              <a:ext cx="1547812" cy="92233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添加文本说明内容</a:t>
              </a:r>
              <a:endParaRPr lang="en-US" sz="1600">
                <a:solidFill>
                  <a:schemeClr val="tx1">
                    <a:lumMod val="50000"/>
                    <a:lumOff val="50000"/>
                  </a:schemeClr>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添加文本说明内容</a:t>
              </a:r>
              <a:endParaRPr lang="zh-CN" altLang="en-US">
                <a:solidFill>
                  <a:schemeClr val="tx1">
                    <a:lumMod val="50000"/>
                    <a:lumOff val="50000"/>
                  </a:schemeClr>
                </a:solidFill>
              </a:endParaRPr>
            </a:p>
          </p:txBody>
        </p:sp>
      </p:grpSp>
      <p:sp>
        <p:nvSpPr>
          <p:cNvPr id="14" name="Shape 9"/>
          <p:cNvSpPr/>
          <p:nvPr/>
        </p:nvSpPr>
        <p:spPr>
          <a:xfrm>
            <a:off x="2335414" y="3151443"/>
            <a:ext cx="2285541" cy="2289011"/>
          </a:xfrm>
          <a:prstGeom prst="leftCircularArrow">
            <a:avLst>
              <a:gd name="adj1" fmla="val 2872"/>
              <a:gd name="adj2" fmla="val 351158"/>
              <a:gd name="adj3" fmla="val 2126668"/>
              <a:gd name="adj4" fmla="val 9024489"/>
              <a:gd name="adj5" fmla="val 3351"/>
            </a:avLst>
          </a:prstGeom>
          <a:solidFill>
            <a:srgbClr val="A3A3A3"/>
          </a:solidFill>
          <a:ln>
            <a:solidFill>
              <a:srgbClr val="A3A3A3"/>
            </a:solid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p>
        </p:txBody>
      </p:sp>
      <p:sp>
        <p:nvSpPr>
          <p:cNvPr id="15" name="Circular Arrow 12"/>
          <p:cNvSpPr/>
          <p:nvPr/>
        </p:nvSpPr>
        <p:spPr>
          <a:xfrm>
            <a:off x="4998797" y="1628960"/>
            <a:ext cx="2560335" cy="2561262"/>
          </a:xfrm>
          <a:prstGeom prst="circularArrow">
            <a:avLst>
              <a:gd name="adj1" fmla="val 2567"/>
              <a:gd name="adj2" fmla="val 311540"/>
              <a:gd name="adj3" fmla="val 19512949"/>
              <a:gd name="adj4" fmla="val 12575511"/>
              <a:gd name="adj5" fmla="val 2994"/>
            </a:avLst>
          </a:prstGeom>
          <a:solidFill>
            <a:srgbClr val="A3A3A3"/>
          </a:solidFill>
          <a:ln>
            <a:solidFill>
              <a:srgbClr val="A3A3A3"/>
            </a:solid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p>
        </p:txBody>
      </p:sp>
      <p:sp>
        <p:nvSpPr>
          <p:cNvPr id="16" name="Shape 16"/>
          <p:cNvSpPr/>
          <p:nvPr/>
        </p:nvSpPr>
        <p:spPr>
          <a:xfrm>
            <a:off x="7680673" y="3175234"/>
            <a:ext cx="2288185" cy="2289011"/>
          </a:xfrm>
          <a:prstGeom prst="leftCircularArrow">
            <a:avLst>
              <a:gd name="adj1" fmla="val 2872"/>
              <a:gd name="adj2" fmla="val 351158"/>
              <a:gd name="adj3" fmla="val 2126668"/>
              <a:gd name="adj4" fmla="val 9024489"/>
              <a:gd name="adj5" fmla="val 3351"/>
            </a:avLst>
          </a:prstGeom>
          <a:solidFill>
            <a:srgbClr val="A3A3A3"/>
          </a:solidFill>
          <a:ln>
            <a:solidFill>
              <a:srgbClr val="A3A3A3"/>
            </a:solid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p>
        </p:txBody>
      </p:sp>
      <p:grpSp>
        <p:nvGrpSpPr>
          <p:cNvPr id="17" name="组合 16"/>
          <p:cNvGrpSpPr/>
          <p:nvPr/>
        </p:nvGrpSpPr>
        <p:grpSpPr>
          <a:xfrm>
            <a:off x="1598227" y="4071276"/>
            <a:ext cx="1894491" cy="753313"/>
            <a:chOff x="1198825" y="3052750"/>
            <a:chExt cx="1421053" cy="564854"/>
          </a:xfrm>
          <a:solidFill>
            <a:schemeClr val="tx2"/>
          </a:solidFill>
        </p:grpSpPr>
        <p:sp>
          <p:nvSpPr>
            <p:cNvPr id="18" name="Freeform 10"/>
            <p:cNvSpPr/>
            <p:nvPr/>
          </p:nvSpPr>
          <p:spPr bwMode="auto">
            <a:xfrm>
              <a:off x="1198825" y="3052750"/>
              <a:ext cx="1421053" cy="564854"/>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anchor="ctr"/>
            <a:lstStyle/>
            <a:p>
              <a:pPr algn="ctr" defTabSz="1481455">
                <a:lnSpc>
                  <a:spcPct val="90000"/>
                </a:lnSpc>
                <a:spcAft>
                  <a:spcPct val="35000"/>
                </a:spcAft>
                <a:defRPr/>
              </a:pPr>
              <a:endParaRPr lang="en-US">
                <a:solidFill>
                  <a:srgbClr val="FFFFFF"/>
                </a:solidFill>
                <a:latin typeface="U.S. 101" pitchFamily="2" charset="0"/>
              </a:endParaRPr>
            </a:p>
          </p:txBody>
        </p:sp>
        <p:sp>
          <p:nvSpPr>
            <p:cNvPr id="19" name="TextBox 18"/>
            <p:cNvSpPr txBox="1"/>
            <p:nvPr/>
          </p:nvSpPr>
          <p:spPr>
            <a:xfrm>
              <a:off x="1252128" y="3149520"/>
              <a:ext cx="1004252" cy="276999"/>
            </a:xfrm>
            <a:prstGeom prst="rect">
              <a:avLst/>
            </a:prstGeom>
            <a:grpFill/>
          </p:spPr>
          <p:txBody>
            <a:bodyPr wrap="none" rtlCol="0">
              <a:spAutoFit/>
            </a:bodyPr>
            <a:lstStyle/>
            <a:p>
              <a:r>
                <a:rPr lang="zh-CN" altLang="en-US" b="1">
                  <a:solidFill>
                    <a:srgbClr val="FFFFFF"/>
                  </a:solidFill>
                  <a:latin typeface="微软雅黑" panose="020B0503020204020204" pitchFamily="34" charset="-122"/>
                  <a:ea typeface="微软雅黑" panose="020B0503020204020204" pitchFamily="34" charset="-122"/>
                </a:rPr>
                <a:t>添加小标题</a:t>
              </a:r>
            </a:p>
          </p:txBody>
        </p:sp>
      </p:grpSp>
      <p:grpSp>
        <p:nvGrpSpPr>
          <p:cNvPr id="20" name="组合 19"/>
          <p:cNvGrpSpPr/>
          <p:nvPr/>
        </p:nvGrpSpPr>
        <p:grpSpPr>
          <a:xfrm>
            <a:off x="4280105" y="2313550"/>
            <a:ext cx="1894489" cy="753311"/>
            <a:chOff x="3210496" y="1734760"/>
            <a:chExt cx="1421052" cy="564853"/>
          </a:xfrm>
          <a:solidFill>
            <a:schemeClr val="accent1"/>
          </a:solidFill>
        </p:grpSpPr>
        <p:sp>
          <p:nvSpPr>
            <p:cNvPr id="21" name="Freeform 13"/>
            <p:cNvSpPr/>
            <p:nvPr/>
          </p:nvSpPr>
          <p:spPr bwMode="auto">
            <a:xfrm>
              <a:off x="3210496" y="1734760"/>
              <a:ext cx="1421052" cy="564853"/>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anchor="ctr"/>
            <a:lstStyle/>
            <a:p>
              <a:pPr algn="ctr" defTabSz="1481455">
                <a:lnSpc>
                  <a:spcPct val="90000"/>
                </a:lnSpc>
                <a:spcAft>
                  <a:spcPct val="35000"/>
                </a:spcAft>
                <a:defRPr/>
              </a:pPr>
              <a:endParaRPr lang="en-US">
                <a:solidFill>
                  <a:srgbClr val="FFFFFF"/>
                </a:solidFill>
                <a:latin typeface="U.S. 101" pitchFamily="2" charset="0"/>
              </a:endParaRPr>
            </a:p>
          </p:txBody>
        </p:sp>
        <p:sp>
          <p:nvSpPr>
            <p:cNvPr id="22" name="TextBox 21"/>
            <p:cNvSpPr txBox="1"/>
            <p:nvPr/>
          </p:nvSpPr>
          <p:spPr>
            <a:xfrm>
              <a:off x="3264939" y="1812355"/>
              <a:ext cx="1004252" cy="276999"/>
            </a:xfrm>
            <a:prstGeom prst="rect">
              <a:avLst/>
            </a:prstGeom>
            <a:grpFill/>
          </p:spPr>
          <p:txBody>
            <a:bodyPr wrap="none" rtlCol="0">
              <a:spAutoFit/>
            </a:bodyPr>
            <a:lstStyle/>
            <a:p>
              <a:r>
                <a:rPr lang="zh-CN" altLang="en-US" b="1">
                  <a:solidFill>
                    <a:srgbClr val="FFFFFF"/>
                  </a:solidFill>
                  <a:latin typeface="微软雅黑" panose="020B0503020204020204" pitchFamily="34" charset="-122"/>
                  <a:ea typeface="微软雅黑" panose="020B0503020204020204" pitchFamily="34" charset="-122"/>
                </a:rPr>
                <a:t>添加小标题</a:t>
              </a:r>
            </a:p>
          </p:txBody>
        </p:sp>
      </p:grpSp>
      <p:grpSp>
        <p:nvGrpSpPr>
          <p:cNvPr id="23" name="组合 22"/>
          <p:cNvGrpSpPr/>
          <p:nvPr/>
        </p:nvGrpSpPr>
        <p:grpSpPr>
          <a:xfrm>
            <a:off x="6961985" y="4071276"/>
            <a:ext cx="1894491" cy="753313"/>
            <a:chOff x="5222167" y="3052750"/>
            <a:chExt cx="1421053" cy="564854"/>
          </a:xfrm>
          <a:solidFill>
            <a:schemeClr val="accent2"/>
          </a:solidFill>
        </p:grpSpPr>
        <p:sp>
          <p:nvSpPr>
            <p:cNvPr id="24" name="Freeform 15"/>
            <p:cNvSpPr/>
            <p:nvPr/>
          </p:nvSpPr>
          <p:spPr bwMode="auto">
            <a:xfrm>
              <a:off x="5222167" y="3052750"/>
              <a:ext cx="1421053" cy="564854"/>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anchor="ctr"/>
            <a:lstStyle/>
            <a:p>
              <a:pPr algn="ctr" defTabSz="1481455">
                <a:lnSpc>
                  <a:spcPct val="90000"/>
                </a:lnSpc>
                <a:spcAft>
                  <a:spcPct val="35000"/>
                </a:spcAft>
                <a:defRPr/>
              </a:pPr>
              <a:endParaRPr lang="en-US" altLang="zh-CN">
                <a:solidFill>
                  <a:srgbClr val="FFFFFF"/>
                </a:solidFill>
                <a:cs typeface="Arial" panose="020B0604020202020204"/>
              </a:endParaRPr>
            </a:p>
          </p:txBody>
        </p:sp>
        <p:sp>
          <p:nvSpPr>
            <p:cNvPr id="25" name="TextBox 24"/>
            <p:cNvSpPr txBox="1"/>
            <p:nvPr/>
          </p:nvSpPr>
          <p:spPr>
            <a:xfrm>
              <a:off x="5283060" y="3149520"/>
              <a:ext cx="1004252" cy="276999"/>
            </a:xfrm>
            <a:prstGeom prst="rect">
              <a:avLst/>
            </a:prstGeom>
            <a:grpFill/>
          </p:spPr>
          <p:txBody>
            <a:bodyPr wrap="none" rtlCol="0">
              <a:spAutoFit/>
            </a:bodyPr>
            <a:lstStyle/>
            <a:p>
              <a:r>
                <a:rPr lang="zh-CN" altLang="en-US" b="1">
                  <a:solidFill>
                    <a:srgbClr val="FFFFFF"/>
                  </a:solidFill>
                  <a:latin typeface="微软雅黑" panose="020B0503020204020204" pitchFamily="34" charset="-122"/>
                  <a:ea typeface="微软雅黑" panose="020B0503020204020204" pitchFamily="34" charset="-122"/>
                </a:rPr>
                <a:t>添加小标题</a:t>
              </a:r>
            </a:p>
          </p:txBody>
        </p:sp>
      </p:grpSp>
      <p:grpSp>
        <p:nvGrpSpPr>
          <p:cNvPr id="26" name="组合 25"/>
          <p:cNvGrpSpPr/>
          <p:nvPr/>
        </p:nvGrpSpPr>
        <p:grpSpPr>
          <a:xfrm>
            <a:off x="9625366" y="2334694"/>
            <a:ext cx="1897133" cy="755955"/>
            <a:chOff x="7219963" y="1750615"/>
            <a:chExt cx="1423035" cy="566835"/>
          </a:xfrm>
          <a:solidFill>
            <a:schemeClr val="accent3"/>
          </a:solidFill>
        </p:grpSpPr>
        <p:sp>
          <p:nvSpPr>
            <p:cNvPr id="27" name="Freeform 18"/>
            <p:cNvSpPr/>
            <p:nvPr/>
          </p:nvSpPr>
          <p:spPr bwMode="auto">
            <a:xfrm>
              <a:off x="7219963" y="1750615"/>
              <a:ext cx="1423035" cy="566835"/>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anchor="ctr"/>
            <a:lstStyle/>
            <a:p>
              <a:pPr algn="ctr" defTabSz="1481455">
                <a:lnSpc>
                  <a:spcPct val="90000"/>
                </a:lnSpc>
                <a:spcAft>
                  <a:spcPct val="35000"/>
                </a:spcAft>
                <a:defRPr/>
              </a:pPr>
              <a:endParaRPr lang="en-US" altLang="zh-CN">
                <a:solidFill>
                  <a:srgbClr val="FFFFFF"/>
                </a:solidFill>
                <a:cs typeface="Arial" panose="020B0604020202020204"/>
              </a:endParaRPr>
            </a:p>
          </p:txBody>
        </p:sp>
        <p:sp>
          <p:nvSpPr>
            <p:cNvPr id="28" name="TextBox 27"/>
            <p:cNvSpPr txBox="1"/>
            <p:nvPr/>
          </p:nvSpPr>
          <p:spPr>
            <a:xfrm>
              <a:off x="7262066" y="1831529"/>
              <a:ext cx="1004252" cy="276999"/>
            </a:xfrm>
            <a:prstGeom prst="rect">
              <a:avLst/>
            </a:prstGeom>
            <a:grpFill/>
          </p:spPr>
          <p:txBody>
            <a:bodyPr wrap="none" rtlCol="0">
              <a:spAutoFit/>
            </a:bodyPr>
            <a:lstStyle/>
            <a:p>
              <a:r>
                <a:rPr lang="zh-CN" altLang="en-US" b="1">
                  <a:solidFill>
                    <a:srgbClr val="FFFFFF"/>
                  </a:solidFill>
                  <a:latin typeface="微软雅黑" panose="020B0503020204020204" pitchFamily="34" charset="-122"/>
                  <a:ea typeface="微软雅黑" panose="020B0503020204020204" pitchFamily="34" charset="-122"/>
                </a:rPr>
                <a:t>添加小标题</a:t>
              </a:r>
            </a:p>
          </p:txBody>
        </p:sp>
      </p:grpSp>
      <p:sp>
        <p:nvSpPr>
          <p:cNvPr id="29" name="标题 28"/>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4*#ppt_w"/>
                                          </p:val>
                                        </p:tav>
                                        <p:tav tm="100000">
                                          <p:val>
                                            <p:strVal val="#ppt_w"/>
                                          </p:val>
                                        </p:tav>
                                      </p:tavLst>
                                    </p:anim>
                                    <p:anim calcmode="lin" valueType="num">
                                      <p:cBhvr>
                                        <p:cTn id="8" dur="500" fill="hold"/>
                                        <p:tgtEl>
                                          <p:spTgt spid="17"/>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strVal val="4*#ppt_w"/>
                                          </p:val>
                                        </p:tav>
                                        <p:tav tm="100000">
                                          <p:val>
                                            <p:strVal val="#ppt_w"/>
                                          </p:val>
                                        </p:tav>
                                      </p:tavLst>
                                    </p:anim>
                                    <p:anim calcmode="lin" valueType="num">
                                      <p:cBhvr>
                                        <p:cTn id="12" dur="500" fill="hold"/>
                                        <p:tgtEl>
                                          <p:spTgt spid="20"/>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strVal val="4*#ppt_w"/>
                                          </p:val>
                                        </p:tav>
                                        <p:tav tm="100000">
                                          <p:val>
                                            <p:strVal val="#ppt_w"/>
                                          </p:val>
                                        </p:tav>
                                      </p:tavLst>
                                    </p:anim>
                                    <p:anim calcmode="lin" valueType="num">
                                      <p:cBhvr>
                                        <p:cTn id="16" dur="500" fill="hold"/>
                                        <p:tgtEl>
                                          <p:spTgt spid="23"/>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75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strVal val="4*#ppt_w"/>
                                          </p:val>
                                        </p:tav>
                                        <p:tav tm="100000">
                                          <p:val>
                                            <p:strVal val="#ppt_w"/>
                                          </p:val>
                                        </p:tav>
                                      </p:tavLst>
                                    </p:anim>
                                    <p:anim calcmode="lin" valueType="num">
                                      <p:cBhvr>
                                        <p:cTn id="20" dur="500" fill="hold"/>
                                        <p:tgtEl>
                                          <p:spTgt spid="26"/>
                                        </p:tgtEl>
                                        <p:attrNameLst>
                                          <p:attrName>ppt_h</p:attrName>
                                        </p:attrNameLst>
                                      </p:cBhvr>
                                      <p:tavLst>
                                        <p:tav tm="0">
                                          <p:val>
                                            <p:strVal val="4*#ppt_h"/>
                                          </p:val>
                                        </p:tav>
                                        <p:tav tm="100000">
                                          <p:val>
                                            <p:strVal val="#ppt_h"/>
                                          </p:val>
                                        </p:tav>
                                      </p:tavLst>
                                    </p:anim>
                                  </p:child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par>
                                <p:cTn id="26" presetID="12" presetClass="entr" presetSubtype="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down)">
                                      <p:cBhvr>
                                        <p:cTn id="29" dur="500"/>
                                        <p:tgtEl>
                                          <p:spTgt spid="5"/>
                                        </p:tgtEl>
                                      </p:cBhvr>
                                    </p:animEffect>
                                  </p:childTnLst>
                                </p:cTn>
                              </p:par>
                              <p:par>
                                <p:cTn id="30" presetID="1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ppt_y</p:attrName>
                                        </p:attrNameLst>
                                      </p:cBhvr>
                                      <p:tavLst>
                                        <p:tav tm="0">
                                          <p:val>
                                            <p:strVal val="#ppt_y+#ppt_h*1.125000"/>
                                          </p:val>
                                        </p:tav>
                                        <p:tav tm="100000">
                                          <p:val>
                                            <p:strVal val="#ppt_y"/>
                                          </p:val>
                                        </p:tav>
                                      </p:tavLst>
                                    </p:anim>
                                    <p:animEffect transition="in" filter="wipe(up)">
                                      <p:cBhvr>
                                        <p:cTn id="33" dur="500"/>
                                        <p:tgtEl>
                                          <p:spTgt spid="8"/>
                                        </p:tgtEl>
                                      </p:cBhvr>
                                    </p:animEffect>
                                  </p:childTnLst>
                                </p:cTn>
                              </p:par>
                              <p:par>
                                <p:cTn id="34" presetID="12" presetClass="entr" presetSubtype="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down)">
                                      <p:cBhvr>
                                        <p:cTn id="37" dur="500"/>
                                        <p:tgtEl>
                                          <p:spTgt spid="11"/>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69363" y="2371740"/>
            <a:ext cx="7017300" cy="1138769"/>
          </a:xfrm>
          <a:prstGeom prst="rect">
            <a:avLst/>
          </a:prstGeom>
          <a:noFill/>
        </p:spPr>
        <p:txBody>
          <a:bodyPr wrap="none" lIns="121917" tIns="60958" rIns="121917" bIns="60958" rtlCol="0">
            <a:spAutoFit/>
          </a:bodyPr>
          <a:lstStyle/>
          <a:p>
            <a:r>
              <a:rPr lang="zh-CN" altLang="en-US" sz="6600" b="1">
                <a:solidFill>
                  <a:schemeClr val="bg1"/>
                </a:solidFill>
                <a:latin typeface="微软雅黑" panose="020B0503020204020204" pitchFamily="34" charset="-122"/>
                <a:ea typeface="微软雅黑" panose="020B0503020204020204" pitchFamily="34" charset="-122"/>
              </a:rPr>
              <a:t>感谢您的耐心观看</a:t>
            </a:r>
          </a:p>
        </p:txBody>
      </p:sp>
      <p:sp>
        <p:nvSpPr>
          <p:cNvPr id="22" name="TextBox 21"/>
          <p:cNvSpPr txBox="1"/>
          <p:nvPr/>
        </p:nvSpPr>
        <p:spPr>
          <a:xfrm>
            <a:off x="641371" y="3451860"/>
            <a:ext cx="5472608" cy="553998"/>
          </a:xfrm>
          <a:prstGeom prst="rect">
            <a:avLst/>
          </a:prstGeom>
          <a:noFill/>
          <a:effectLst/>
        </p:spPr>
        <p:txBody>
          <a:bodyPr wrap="square" rtlCol="0">
            <a:spAutoFit/>
          </a:bodyPr>
          <a:lstStyle/>
          <a:p>
            <a:r>
              <a:rPr lang="en-US" altLang="zh-CN" sz="1000">
                <a:solidFill>
                  <a:schemeClr val="bg1"/>
                </a:solidFill>
                <a:latin typeface="微软雅黑" panose="020B0503020204020204" pitchFamily="34" charset="-122"/>
                <a:ea typeface="微软雅黑" panose="020B0503020204020204" pitchFamily="34" charset="-122"/>
              </a:rPr>
              <a:t>Your content to play here, or through your copy, paste in this box, and select only </a:t>
            </a:r>
          </a:p>
          <a:p>
            <a:r>
              <a:rPr lang="en-US" altLang="zh-CN" sz="1000">
                <a:solidFill>
                  <a:schemeClr val="bg1"/>
                </a:solidFill>
                <a:latin typeface="微软雅黑" panose="020B0503020204020204" pitchFamily="34" charset="-122"/>
                <a:ea typeface="微软雅黑" panose="020B0503020204020204" pitchFamily="34" charset="-122"/>
              </a:rPr>
              <a:t>the text. Your content to play here, or through your copy, paste in </a:t>
            </a:r>
          </a:p>
          <a:p>
            <a:r>
              <a:rPr lang="en-US" altLang="zh-CN" sz="1000">
                <a:solidFill>
                  <a:schemeClr val="bg1"/>
                </a:solidFill>
                <a:latin typeface="微软雅黑" panose="020B0503020204020204" pitchFamily="34" charset="-122"/>
                <a:ea typeface="微软雅黑" panose="020B0503020204020204" pitchFamily="34" charset="-122"/>
              </a:rPr>
              <a:t>this box, and select only the text.</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outVertical)">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8333429" y="2194284"/>
            <a:ext cx="1978549" cy="3828957"/>
            <a:chOff x="7743825" y="2216150"/>
            <a:chExt cx="1870075" cy="4019474"/>
          </a:xfrm>
        </p:grpSpPr>
        <p:cxnSp>
          <p:nvCxnSpPr>
            <p:cNvPr id="28" name="直接箭头连接符 27"/>
            <p:cNvCxnSpPr/>
            <p:nvPr/>
          </p:nvCxnSpPr>
          <p:spPr>
            <a:xfrm rot="5400000">
              <a:off x="8077994" y="4088606"/>
              <a:ext cx="1209675" cy="1587"/>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8"/>
            <p:cNvGrpSpPr/>
            <p:nvPr/>
          </p:nvGrpSpPr>
          <p:grpSpPr>
            <a:xfrm>
              <a:off x="7743825" y="2216150"/>
              <a:ext cx="1870075" cy="1557338"/>
              <a:chOff x="6016141" y="2093239"/>
              <a:chExt cx="1483835" cy="1483835"/>
            </a:xfrm>
          </p:grpSpPr>
          <p:sp>
            <p:nvSpPr>
              <p:cNvPr id="33" name="圆角矩形 32"/>
              <p:cNvSpPr/>
              <p:nvPr/>
            </p:nvSpPr>
            <p:spPr>
              <a:xfrm rot="18900000">
                <a:off x="6016141" y="2093239"/>
                <a:ext cx="1483835" cy="1483834"/>
              </a:xfrm>
              <a:prstGeom prst="roundRect">
                <a:avLst/>
              </a:prstGeom>
              <a:solidFill>
                <a:schemeClr val="accent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圆角矩形 33"/>
              <p:cNvSpPr/>
              <p:nvPr/>
            </p:nvSpPr>
            <p:spPr>
              <a:xfrm rot="18900000">
                <a:off x="6142103" y="2220295"/>
                <a:ext cx="1231911" cy="1229722"/>
              </a:xfrm>
              <a:prstGeom prst="roundRect">
                <a:avLst/>
              </a:prstGeom>
              <a:solidFill>
                <a:schemeClr val="accent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0" name="TextBox 33"/>
            <p:cNvSpPr txBox="1">
              <a:spLocks noChangeArrowheads="1"/>
            </p:cNvSpPr>
            <p:nvPr/>
          </p:nvSpPr>
          <p:spPr bwMode="auto">
            <a:xfrm>
              <a:off x="8259631" y="2811464"/>
              <a:ext cx="832819" cy="404175"/>
            </a:xfrm>
            <a:prstGeom prst="rect">
              <a:avLst/>
            </a:prstGeom>
            <a:noFill/>
            <a:ln w="9525">
              <a:noFill/>
              <a:miter lim="800000"/>
            </a:ln>
          </p:spPr>
          <p:txBody>
            <a:bodyPr wrap="none" lIns="106896" tIns="53443" rIns="106896" bIns="53443">
              <a:spAutoFit/>
            </a:bodyPr>
            <a:lstStyle/>
            <a:p>
              <a:r>
                <a:rPr lang="zh-CN" altLang="en-US" b="0">
                  <a:solidFill>
                    <a:schemeClr val="bg1"/>
                  </a:solidFill>
                  <a:latin typeface="微软雅黑" panose="020B0503020204020204" pitchFamily="34" charset="-122"/>
                  <a:ea typeface="微软雅黑" panose="020B0503020204020204" pitchFamily="34" charset="-122"/>
                </a:rPr>
                <a:t>文本</a:t>
              </a:r>
              <a:r>
                <a:rPr lang="en-US" altLang="zh-CN" b="0">
                  <a:solidFill>
                    <a:schemeClr val="bg1"/>
                  </a:solidFill>
                  <a:latin typeface="微软雅黑" panose="020B0503020204020204" pitchFamily="34" charset="-122"/>
                  <a:ea typeface="微软雅黑" panose="020B0503020204020204" pitchFamily="34" charset="-122"/>
                </a:rPr>
                <a:t> 5</a:t>
              </a:r>
            </a:p>
          </p:txBody>
        </p:sp>
        <p:sp>
          <p:nvSpPr>
            <p:cNvPr id="31" name="TextBox 40"/>
            <p:cNvSpPr txBox="1"/>
            <p:nvPr/>
          </p:nvSpPr>
          <p:spPr>
            <a:xfrm>
              <a:off x="8243889" y="4895851"/>
              <a:ext cx="640399" cy="404175"/>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41"/>
            <p:cNvSpPr txBox="1">
              <a:spLocks noChangeArrowheads="1"/>
            </p:cNvSpPr>
            <p:nvPr/>
          </p:nvSpPr>
          <p:spPr bwMode="auto">
            <a:xfrm>
              <a:off x="8115300" y="5346700"/>
              <a:ext cx="979784" cy="888924"/>
            </a:xfrm>
            <a:prstGeom prst="rect">
              <a:avLst/>
            </a:prstGeom>
            <a:noFill/>
            <a:ln w="9525">
              <a:noFill/>
              <a:miter lim="800000"/>
            </a:ln>
          </p:spPr>
          <p:txBody>
            <a:bodyPr wrap="none" lIns="106896" tIns="53443" rIns="106896" bIns="53443">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添加文本</a:t>
              </a: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grpSp>
      <p:grpSp>
        <p:nvGrpSpPr>
          <p:cNvPr id="35" name="组合 34"/>
          <p:cNvGrpSpPr/>
          <p:nvPr/>
        </p:nvGrpSpPr>
        <p:grpSpPr>
          <a:xfrm>
            <a:off x="6799972" y="2194283"/>
            <a:ext cx="1978549" cy="3580411"/>
            <a:chOff x="6294438" y="2216150"/>
            <a:chExt cx="1870075" cy="3758561"/>
          </a:xfrm>
        </p:grpSpPr>
        <p:cxnSp>
          <p:nvCxnSpPr>
            <p:cNvPr id="36" name="直接箭头连接符 35"/>
            <p:cNvCxnSpPr/>
            <p:nvPr/>
          </p:nvCxnSpPr>
          <p:spPr>
            <a:xfrm rot="5400000">
              <a:off x="6321425" y="4425950"/>
              <a:ext cx="1882775" cy="3175"/>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7" name="组合 11"/>
            <p:cNvGrpSpPr/>
            <p:nvPr/>
          </p:nvGrpSpPr>
          <p:grpSpPr>
            <a:xfrm>
              <a:off x="6294438" y="2216150"/>
              <a:ext cx="1870075" cy="1557338"/>
              <a:chOff x="4866723" y="2093239"/>
              <a:chExt cx="1483835" cy="1483835"/>
            </a:xfrm>
          </p:grpSpPr>
          <p:sp>
            <p:nvSpPr>
              <p:cNvPr id="40" name="圆角矩形 39"/>
              <p:cNvSpPr/>
              <p:nvPr/>
            </p:nvSpPr>
            <p:spPr>
              <a:xfrm rot="18900000">
                <a:off x="4866723" y="2093239"/>
                <a:ext cx="1483835" cy="1483834"/>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圆角矩形 40"/>
              <p:cNvSpPr/>
              <p:nvPr/>
            </p:nvSpPr>
            <p:spPr>
              <a:xfrm rot="18900000">
                <a:off x="4992685" y="2220295"/>
                <a:ext cx="1231911" cy="1229722"/>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8" name="TextBox 32"/>
            <p:cNvSpPr txBox="1">
              <a:spLocks noChangeArrowheads="1"/>
            </p:cNvSpPr>
            <p:nvPr/>
          </p:nvSpPr>
          <p:spPr bwMode="auto">
            <a:xfrm>
              <a:off x="6807868" y="2811464"/>
              <a:ext cx="832819" cy="404175"/>
            </a:xfrm>
            <a:prstGeom prst="rect">
              <a:avLst/>
            </a:prstGeom>
            <a:noFill/>
            <a:ln w="9525">
              <a:noFill/>
              <a:miter lim="800000"/>
            </a:ln>
          </p:spPr>
          <p:txBody>
            <a:bodyPr wrap="none" lIns="106896" tIns="53443" rIns="106896" bIns="53443">
              <a:spAutoFit/>
            </a:bodyPr>
            <a:lstStyle/>
            <a:p>
              <a:r>
                <a:rPr lang="zh-CN" altLang="en-US" b="0">
                  <a:solidFill>
                    <a:schemeClr val="bg1"/>
                  </a:solidFill>
                  <a:latin typeface="微软雅黑" panose="020B0503020204020204" pitchFamily="34" charset="-122"/>
                  <a:ea typeface="微软雅黑" panose="020B0503020204020204" pitchFamily="34" charset="-122"/>
                </a:rPr>
                <a:t>文本</a:t>
              </a:r>
              <a:r>
                <a:rPr lang="en-US" altLang="zh-CN" b="0">
                  <a:solidFill>
                    <a:schemeClr val="bg1"/>
                  </a:solidFill>
                  <a:latin typeface="微软雅黑" panose="020B0503020204020204" pitchFamily="34" charset="-122"/>
                  <a:ea typeface="微软雅黑" panose="020B0503020204020204" pitchFamily="34" charset="-122"/>
                </a:rPr>
                <a:t> 4</a:t>
              </a:r>
            </a:p>
          </p:txBody>
        </p:sp>
        <p:sp>
          <p:nvSpPr>
            <p:cNvPr id="39" name="TextBox 42"/>
            <p:cNvSpPr txBox="1"/>
            <p:nvPr/>
          </p:nvSpPr>
          <p:spPr>
            <a:xfrm>
              <a:off x="6823075" y="5570536"/>
              <a:ext cx="640399" cy="404175"/>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214444" y="2194284"/>
            <a:ext cx="1976868" cy="3828957"/>
            <a:chOff x="4795838" y="2216150"/>
            <a:chExt cx="1868487" cy="4019474"/>
          </a:xfrm>
        </p:grpSpPr>
        <p:cxnSp>
          <p:nvCxnSpPr>
            <p:cNvPr id="43" name="直接箭头连接符 42"/>
            <p:cNvCxnSpPr/>
            <p:nvPr/>
          </p:nvCxnSpPr>
          <p:spPr>
            <a:xfrm rot="5400000">
              <a:off x="5098256" y="4088606"/>
              <a:ext cx="1209675" cy="1588"/>
            </a:xfrm>
            <a:prstGeom prst="straightConnector1">
              <a:avLst/>
            </a:prstGeom>
            <a:ln w="60325">
              <a:solidFill>
                <a:srgbClr val="489FB9"/>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4" name="组合 14"/>
            <p:cNvGrpSpPr/>
            <p:nvPr/>
          </p:nvGrpSpPr>
          <p:grpSpPr>
            <a:xfrm>
              <a:off x="4795838" y="2216150"/>
              <a:ext cx="1868487" cy="1557338"/>
              <a:chOff x="3676417" y="2093239"/>
              <a:chExt cx="1483835" cy="1483835"/>
            </a:xfrm>
          </p:grpSpPr>
          <p:sp>
            <p:nvSpPr>
              <p:cNvPr id="48" name="圆角矩形 47"/>
              <p:cNvSpPr/>
              <p:nvPr/>
            </p:nvSpPr>
            <p:spPr>
              <a:xfrm rot="18900000">
                <a:off x="3676417" y="2093239"/>
                <a:ext cx="1483835" cy="1483834"/>
              </a:xfrm>
              <a:prstGeom prst="roundRect">
                <a:avLst/>
              </a:prstGeom>
              <a:solidFill>
                <a:schemeClr val="accent2"/>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圆角矩形 48"/>
              <p:cNvSpPr/>
              <p:nvPr/>
            </p:nvSpPr>
            <p:spPr>
              <a:xfrm rot="18900000">
                <a:off x="3802486" y="2220295"/>
                <a:ext cx="1231696" cy="1229722"/>
              </a:xfrm>
              <a:prstGeom prst="roundRect">
                <a:avLst/>
              </a:prstGeom>
              <a:solidFill>
                <a:schemeClr val="accent2"/>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45" name="TextBox 31"/>
            <p:cNvSpPr txBox="1">
              <a:spLocks noChangeArrowheads="1"/>
            </p:cNvSpPr>
            <p:nvPr/>
          </p:nvSpPr>
          <p:spPr bwMode="auto">
            <a:xfrm>
              <a:off x="5265373" y="2811464"/>
              <a:ext cx="832820" cy="404175"/>
            </a:xfrm>
            <a:prstGeom prst="rect">
              <a:avLst/>
            </a:prstGeom>
            <a:noFill/>
            <a:ln w="9525">
              <a:noFill/>
              <a:miter lim="800000"/>
            </a:ln>
          </p:spPr>
          <p:txBody>
            <a:bodyPr wrap="none" lIns="106896" tIns="53443" rIns="106896" bIns="53443">
              <a:spAutoFit/>
            </a:bodyPr>
            <a:lstStyle/>
            <a:p>
              <a:r>
                <a:rPr lang="zh-CN" altLang="en-US" b="0">
                  <a:solidFill>
                    <a:schemeClr val="bg1"/>
                  </a:solidFill>
                  <a:latin typeface="微软雅黑" panose="020B0503020204020204" pitchFamily="34" charset="-122"/>
                  <a:ea typeface="微软雅黑" panose="020B0503020204020204" pitchFamily="34" charset="-122"/>
                </a:rPr>
                <a:t>文本</a:t>
              </a:r>
              <a:r>
                <a:rPr lang="en-US" altLang="zh-CN" b="0">
                  <a:solidFill>
                    <a:schemeClr val="bg1"/>
                  </a:solidFill>
                  <a:latin typeface="微软雅黑" panose="020B0503020204020204" pitchFamily="34" charset="-122"/>
                  <a:ea typeface="微软雅黑" panose="020B0503020204020204" pitchFamily="34" charset="-122"/>
                </a:rPr>
                <a:t> 3</a:t>
              </a:r>
            </a:p>
          </p:txBody>
        </p:sp>
        <p:sp>
          <p:nvSpPr>
            <p:cNvPr id="46" name="TextBox 38"/>
            <p:cNvSpPr txBox="1"/>
            <p:nvPr/>
          </p:nvSpPr>
          <p:spPr>
            <a:xfrm>
              <a:off x="5264151" y="4895851"/>
              <a:ext cx="640399" cy="404175"/>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39"/>
            <p:cNvSpPr txBox="1">
              <a:spLocks noChangeArrowheads="1"/>
            </p:cNvSpPr>
            <p:nvPr/>
          </p:nvSpPr>
          <p:spPr bwMode="auto">
            <a:xfrm>
              <a:off x="5133975" y="5346700"/>
              <a:ext cx="979785" cy="888924"/>
            </a:xfrm>
            <a:prstGeom prst="rect">
              <a:avLst/>
            </a:prstGeom>
            <a:noFill/>
            <a:ln w="9525">
              <a:noFill/>
              <a:miter lim="800000"/>
            </a:ln>
          </p:spPr>
          <p:txBody>
            <a:bodyPr wrap="none" lIns="106896" tIns="53443" rIns="106896" bIns="53443">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添加文本</a:t>
              </a: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grpSp>
      <p:grpSp>
        <p:nvGrpSpPr>
          <p:cNvPr id="50" name="组合 49"/>
          <p:cNvGrpSpPr/>
          <p:nvPr/>
        </p:nvGrpSpPr>
        <p:grpSpPr>
          <a:xfrm>
            <a:off x="3670908" y="2194283"/>
            <a:ext cx="1978549" cy="3580411"/>
            <a:chOff x="3336925" y="2216150"/>
            <a:chExt cx="1870075" cy="3758561"/>
          </a:xfrm>
        </p:grpSpPr>
        <p:cxnSp>
          <p:nvCxnSpPr>
            <p:cNvPr id="51" name="直接箭头连接符 50"/>
            <p:cNvCxnSpPr/>
            <p:nvPr/>
          </p:nvCxnSpPr>
          <p:spPr>
            <a:xfrm rot="5400000">
              <a:off x="3341688" y="4427537"/>
              <a:ext cx="1881188" cy="1587"/>
            </a:xfrm>
            <a:prstGeom prst="straightConnector1">
              <a:avLst/>
            </a:prstGeom>
            <a:ln w="60325">
              <a:solidFill>
                <a:srgbClr val="489FB9"/>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2" name="组合 17"/>
            <p:cNvGrpSpPr/>
            <p:nvPr/>
          </p:nvGrpSpPr>
          <p:grpSpPr>
            <a:xfrm>
              <a:off x="3336925" y="2216150"/>
              <a:ext cx="1870075" cy="1557338"/>
              <a:chOff x="2519650" y="2096826"/>
              <a:chExt cx="1483835" cy="1483835"/>
            </a:xfrm>
          </p:grpSpPr>
          <p:sp>
            <p:nvSpPr>
              <p:cNvPr id="55" name="圆角矩形 54"/>
              <p:cNvSpPr/>
              <p:nvPr/>
            </p:nvSpPr>
            <p:spPr>
              <a:xfrm rot="18900000">
                <a:off x="2519650" y="2096826"/>
                <a:ext cx="1483835" cy="1483834"/>
              </a:xfrm>
              <a:prstGeom prst="roundRect">
                <a:avLst/>
              </a:prstGeom>
              <a:solidFill>
                <a:schemeClr val="accent1"/>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圆角矩形 55"/>
              <p:cNvSpPr/>
              <p:nvPr/>
            </p:nvSpPr>
            <p:spPr>
              <a:xfrm rot="18900000">
                <a:off x="2645612" y="2223882"/>
                <a:ext cx="1231911" cy="1229722"/>
              </a:xfrm>
              <a:prstGeom prst="roundRect">
                <a:avLst/>
              </a:prstGeom>
              <a:solidFill>
                <a:schemeClr val="accent1"/>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3" name="TextBox 30"/>
            <p:cNvSpPr txBox="1">
              <a:spLocks noChangeArrowheads="1"/>
            </p:cNvSpPr>
            <p:nvPr/>
          </p:nvSpPr>
          <p:spPr bwMode="auto">
            <a:xfrm>
              <a:off x="3813612" y="2811464"/>
              <a:ext cx="832819" cy="404175"/>
            </a:xfrm>
            <a:prstGeom prst="rect">
              <a:avLst/>
            </a:prstGeom>
            <a:noFill/>
            <a:ln w="9525">
              <a:noFill/>
              <a:miter lim="800000"/>
            </a:ln>
          </p:spPr>
          <p:txBody>
            <a:bodyPr wrap="none" lIns="106896" tIns="53443" rIns="106896" bIns="53443">
              <a:spAutoFit/>
            </a:bodyPr>
            <a:lstStyle/>
            <a:p>
              <a:r>
                <a:rPr lang="zh-CN" altLang="en-US" b="0">
                  <a:solidFill>
                    <a:schemeClr val="bg1"/>
                  </a:solidFill>
                  <a:latin typeface="微软雅黑" panose="020B0503020204020204" pitchFamily="34" charset="-122"/>
                  <a:ea typeface="微软雅黑" panose="020B0503020204020204" pitchFamily="34" charset="-122"/>
                </a:rPr>
                <a:t>文本</a:t>
              </a:r>
              <a:r>
                <a:rPr lang="en-US" altLang="zh-CN" b="0">
                  <a:solidFill>
                    <a:schemeClr val="bg1"/>
                  </a:solidFill>
                  <a:latin typeface="微软雅黑" panose="020B0503020204020204" pitchFamily="34" charset="-122"/>
                  <a:ea typeface="微软雅黑" panose="020B0503020204020204" pitchFamily="34" charset="-122"/>
                </a:rPr>
                <a:t> 2</a:t>
              </a:r>
            </a:p>
          </p:txBody>
        </p:sp>
        <p:sp>
          <p:nvSpPr>
            <p:cNvPr id="54" name="TextBox 36"/>
            <p:cNvSpPr txBox="1"/>
            <p:nvPr/>
          </p:nvSpPr>
          <p:spPr>
            <a:xfrm>
              <a:off x="3841750" y="5570536"/>
              <a:ext cx="640399" cy="404175"/>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120605" y="2194284"/>
            <a:ext cx="1978549" cy="3828957"/>
            <a:chOff x="1908175" y="2216150"/>
            <a:chExt cx="1870075" cy="4019474"/>
          </a:xfrm>
        </p:grpSpPr>
        <p:cxnSp>
          <p:nvCxnSpPr>
            <p:cNvPr id="58" name="直接箭头连接符 57"/>
            <p:cNvCxnSpPr/>
            <p:nvPr/>
          </p:nvCxnSpPr>
          <p:spPr>
            <a:xfrm rot="5400000">
              <a:off x="2247106" y="4088606"/>
              <a:ext cx="1209675" cy="1588"/>
            </a:xfrm>
            <a:prstGeom prst="straightConnector1">
              <a:avLst/>
            </a:prstGeom>
            <a:ln>
              <a:solidFill>
                <a:srgbClr val="489FB9"/>
              </a:solidFill>
              <a:tailEnd type="oval"/>
            </a:ln>
          </p:spPr>
          <p:style>
            <a:lnRef idx="2">
              <a:schemeClr val="accent2"/>
            </a:lnRef>
            <a:fillRef idx="0">
              <a:schemeClr val="accent2"/>
            </a:fillRef>
            <a:effectRef idx="1">
              <a:schemeClr val="accent2"/>
            </a:effectRef>
            <a:fontRef idx="minor">
              <a:schemeClr val="tx1"/>
            </a:fontRef>
          </p:style>
        </p:cxnSp>
        <p:grpSp>
          <p:nvGrpSpPr>
            <p:cNvPr id="59" name="组合 20"/>
            <p:cNvGrpSpPr/>
            <p:nvPr/>
          </p:nvGrpSpPr>
          <p:grpSpPr>
            <a:xfrm>
              <a:off x="1908175" y="2216150"/>
              <a:ext cx="1870075" cy="1557337"/>
              <a:chOff x="1385833" y="2096826"/>
              <a:chExt cx="1483835" cy="1483834"/>
            </a:xfrm>
          </p:grpSpPr>
          <p:sp>
            <p:nvSpPr>
              <p:cNvPr id="64" name="圆角矩形 63"/>
              <p:cNvSpPr/>
              <p:nvPr/>
            </p:nvSpPr>
            <p:spPr>
              <a:xfrm rot="18900000">
                <a:off x="1385833" y="2096826"/>
                <a:ext cx="1483835" cy="1483834"/>
              </a:xfrm>
              <a:prstGeom prst="roundRect">
                <a:avLst/>
              </a:prstGeom>
              <a:solidFill>
                <a:schemeClr val="accent4"/>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圆角矩形 64"/>
              <p:cNvSpPr/>
              <p:nvPr/>
            </p:nvSpPr>
            <p:spPr>
              <a:xfrm rot="18900000">
                <a:off x="1511795" y="2223883"/>
                <a:ext cx="1231911" cy="1229722"/>
              </a:xfrm>
              <a:prstGeom prst="roundRect">
                <a:avLst/>
              </a:prstGeom>
              <a:solidFill>
                <a:schemeClr val="accent4"/>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0" name="TextBox 28"/>
            <p:cNvSpPr txBox="1">
              <a:spLocks noChangeArrowheads="1"/>
            </p:cNvSpPr>
            <p:nvPr/>
          </p:nvSpPr>
          <p:spPr bwMode="auto">
            <a:xfrm>
              <a:off x="2322513" y="2832661"/>
              <a:ext cx="832819" cy="404175"/>
            </a:xfrm>
            <a:prstGeom prst="rect">
              <a:avLst/>
            </a:prstGeom>
            <a:noFill/>
            <a:ln w="9525">
              <a:noFill/>
              <a:miter lim="800000"/>
            </a:ln>
          </p:spPr>
          <p:txBody>
            <a:bodyPr wrap="none" lIns="106896" tIns="53443" rIns="106896" bIns="53443">
              <a:spAutoFit/>
            </a:bodyPr>
            <a:lstStyle/>
            <a:p>
              <a:r>
                <a:rPr lang="zh-CN" altLang="en-US">
                  <a:solidFill>
                    <a:schemeClr val="bg1"/>
                  </a:solidFill>
                  <a:latin typeface="微软雅黑" panose="020B0503020204020204" pitchFamily="34" charset="-122"/>
                  <a:ea typeface="微软雅黑" panose="020B0503020204020204" pitchFamily="34" charset="-122"/>
                </a:rPr>
                <a:t>文本</a:t>
              </a:r>
              <a:r>
                <a:rPr lang="en-US" altLang="zh-CN" b="0">
                  <a:solidFill>
                    <a:schemeClr val="bg1"/>
                  </a:solidFill>
                  <a:latin typeface="微软雅黑" panose="020B0503020204020204" pitchFamily="34" charset="-122"/>
                  <a:ea typeface="微软雅黑" panose="020B0503020204020204" pitchFamily="34" charset="-122"/>
                </a:rPr>
                <a:t> 1</a:t>
              </a:r>
            </a:p>
          </p:txBody>
        </p:sp>
        <p:sp>
          <p:nvSpPr>
            <p:cNvPr id="62" name="TextBox 34"/>
            <p:cNvSpPr txBox="1">
              <a:spLocks noChangeArrowheads="1"/>
            </p:cNvSpPr>
            <p:nvPr/>
          </p:nvSpPr>
          <p:spPr bwMode="auto">
            <a:xfrm>
              <a:off x="2413000" y="4895850"/>
              <a:ext cx="640399" cy="404175"/>
            </a:xfrm>
            <a:prstGeom prst="rect">
              <a:avLst/>
            </a:prstGeom>
            <a:noFill/>
            <a:ln w="9525">
              <a:noFill/>
              <a:miter lim="800000"/>
            </a:ln>
          </p:spPr>
          <p:txBody>
            <a:bodyPr wrap="none" lIns="106896" tIns="53443" rIns="106896" bIns="53443">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TextBox 35"/>
            <p:cNvSpPr txBox="1">
              <a:spLocks noChangeArrowheads="1"/>
            </p:cNvSpPr>
            <p:nvPr/>
          </p:nvSpPr>
          <p:spPr bwMode="auto">
            <a:xfrm>
              <a:off x="2282825" y="5346700"/>
              <a:ext cx="979784" cy="888924"/>
            </a:xfrm>
            <a:prstGeom prst="rect">
              <a:avLst/>
            </a:prstGeom>
            <a:noFill/>
            <a:ln w="9525">
              <a:noFill/>
              <a:miter lim="800000"/>
            </a:ln>
          </p:spPr>
          <p:txBody>
            <a:bodyPr wrap="none" lIns="106896" tIns="53443" rIns="106896" bIns="53443">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添加文本</a:t>
              </a: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gr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750"/>
                                        <p:tgtEl>
                                          <p:spTgt spid="50"/>
                                        </p:tgtEl>
                                      </p:cBhvr>
                                    </p:animEffect>
                                  </p:childTnLst>
                                </p:cTn>
                              </p:par>
                              <p:par>
                                <p:cTn id="14" presetID="10" presetClass="entr" presetSubtype="0" fill="hold" nodeType="withEffect">
                                  <p:stCondLst>
                                    <p:cond delay="25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750"/>
                                        <p:tgtEl>
                                          <p:spTgt spid="42"/>
                                        </p:tgtEl>
                                      </p:cBhvr>
                                    </p:animEffect>
                                  </p:childTnLst>
                                </p:cTn>
                              </p:par>
                              <p:par>
                                <p:cTn id="17" presetID="10" presetClass="entr" presetSubtype="0" fill="hold" nodeType="with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750"/>
                                        <p:tgtEl>
                                          <p:spTgt spid="35"/>
                                        </p:tgtEl>
                                      </p:cBhvr>
                                    </p:animEffect>
                                  </p:childTnLst>
                                </p:cTn>
                              </p:par>
                              <p:par>
                                <p:cTn id="20" presetID="10" presetClass="entr" presetSubtype="0" fill="hold" nodeType="withEffect">
                                  <p:stCondLst>
                                    <p:cond delay="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123675" y="3582231"/>
            <a:ext cx="2022008" cy="6559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prstClr val="white"/>
                </a:solidFill>
              </a:rPr>
              <a:t>201X</a:t>
            </a:r>
            <a:endParaRPr lang="zh-CN" altLang="en-US" sz="2800" b="1">
              <a:solidFill>
                <a:prstClr val="white"/>
              </a:solidFill>
            </a:endParaRPr>
          </a:p>
        </p:txBody>
      </p:sp>
      <p:sp>
        <p:nvSpPr>
          <p:cNvPr id="6" name="圆角矩形 5"/>
          <p:cNvSpPr/>
          <p:nvPr/>
        </p:nvSpPr>
        <p:spPr>
          <a:xfrm>
            <a:off x="1510427" y="4201499"/>
            <a:ext cx="2022008" cy="65594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prstClr val="white"/>
                </a:solidFill>
              </a:rPr>
              <a:t>201X</a:t>
            </a:r>
            <a:endParaRPr lang="zh-CN" altLang="en-US" sz="2800" b="1">
              <a:solidFill>
                <a:prstClr val="white"/>
              </a:solidFill>
            </a:endParaRPr>
          </a:p>
        </p:txBody>
      </p:sp>
      <p:sp>
        <p:nvSpPr>
          <p:cNvPr id="7" name="圆角矩形 6"/>
          <p:cNvSpPr/>
          <p:nvPr/>
        </p:nvSpPr>
        <p:spPr>
          <a:xfrm>
            <a:off x="9350170" y="2335217"/>
            <a:ext cx="2022008" cy="655945"/>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prstClr val="white"/>
                </a:solidFill>
              </a:rPr>
              <a:t>201X</a:t>
            </a:r>
            <a:endParaRPr lang="zh-CN" altLang="en-US" sz="2800" b="1">
              <a:solidFill>
                <a:prstClr val="white"/>
              </a:solidFill>
            </a:endParaRPr>
          </a:p>
        </p:txBody>
      </p:sp>
      <p:sp>
        <p:nvSpPr>
          <p:cNvPr id="8" name="圆角矩形 7"/>
          <p:cNvSpPr/>
          <p:nvPr/>
        </p:nvSpPr>
        <p:spPr>
          <a:xfrm>
            <a:off x="6736922" y="2945340"/>
            <a:ext cx="2022008" cy="655945"/>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prstClr val="white"/>
                </a:solidFill>
              </a:rPr>
              <a:t>201X</a:t>
            </a:r>
            <a:endParaRPr lang="zh-CN" altLang="en-US" sz="2800" b="1">
              <a:solidFill>
                <a:prstClr val="white"/>
              </a:solidFill>
            </a:endParaRPr>
          </a:p>
        </p:txBody>
      </p:sp>
      <p:sp>
        <p:nvSpPr>
          <p:cNvPr id="9" name="圆角矩形 8"/>
          <p:cNvSpPr/>
          <p:nvPr/>
        </p:nvSpPr>
        <p:spPr>
          <a:xfrm>
            <a:off x="3532435" y="3582231"/>
            <a:ext cx="579041" cy="655945"/>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prstClr val="white"/>
              </a:solidFill>
            </a:endParaRPr>
          </a:p>
        </p:txBody>
      </p:sp>
      <p:sp>
        <p:nvSpPr>
          <p:cNvPr id="10" name="圆角矩形 9"/>
          <p:cNvSpPr/>
          <p:nvPr/>
        </p:nvSpPr>
        <p:spPr>
          <a:xfrm>
            <a:off x="916640" y="4193984"/>
            <a:ext cx="579041" cy="655945"/>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prstClr val="white"/>
              </a:solidFill>
            </a:endParaRPr>
          </a:p>
        </p:txBody>
      </p:sp>
      <p:sp>
        <p:nvSpPr>
          <p:cNvPr id="11" name="圆角矩形 10"/>
          <p:cNvSpPr/>
          <p:nvPr/>
        </p:nvSpPr>
        <p:spPr>
          <a:xfrm>
            <a:off x="8758931" y="2339938"/>
            <a:ext cx="579041" cy="655945"/>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prstClr val="white"/>
              </a:solidFill>
            </a:endParaRPr>
          </a:p>
        </p:txBody>
      </p:sp>
      <p:sp>
        <p:nvSpPr>
          <p:cNvPr id="12" name="圆角矩形 11"/>
          <p:cNvSpPr/>
          <p:nvPr/>
        </p:nvSpPr>
        <p:spPr>
          <a:xfrm>
            <a:off x="6143136" y="2936940"/>
            <a:ext cx="579041" cy="655945"/>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prstClr val="white"/>
              </a:solidFill>
            </a:endParaRPr>
          </a:p>
        </p:txBody>
      </p:sp>
      <p:sp>
        <p:nvSpPr>
          <p:cNvPr id="13" name="矩形 12"/>
          <p:cNvSpPr/>
          <p:nvPr/>
        </p:nvSpPr>
        <p:spPr>
          <a:xfrm>
            <a:off x="979542" y="4951730"/>
            <a:ext cx="2678327" cy="732678"/>
          </a:xfrm>
          <a:prstGeom prst="rect">
            <a:avLst/>
          </a:prstGeom>
        </p:spPr>
        <p:txBody>
          <a:bodyPr wrap="square">
            <a:spAutoFit/>
          </a:bodyPr>
          <a:lstStyle/>
          <a:p>
            <a:pPr>
              <a:lnSpc>
                <a:spcPct val="130000"/>
              </a:lnSpc>
            </a:pPr>
            <a:r>
              <a:rPr lang="zh-CN" altLang="en-US" sz="1600">
                <a:solidFill>
                  <a:prstClr val="black">
                    <a:lumMod val="95000"/>
                    <a:lumOff val="5000"/>
                  </a:prstClr>
                </a:solidFill>
                <a:latin typeface="微软雅黑" panose="020B0503020204020204" pitchFamily="34" charset="-122"/>
                <a:ea typeface="微软雅黑" panose="020B0503020204020204" pitchFamily="34" charset="-122"/>
              </a:rPr>
              <a:t>请点击在此输入简要文字介绍，言简意赅说明内容</a:t>
            </a:r>
            <a:endParaRPr lang="zh-CN" altLang="en-US" sz="1600">
              <a:solidFill>
                <a:prstClr val="black">
                  <a:lumMod val="95000"/>
                  <a:lumOff val="5000"/>
                </a:prstClr>
              </a:solidFill>
            </a:endParaRPr>
          </a:p>
        </p:txBody>
      </p:sp>
      <p:sp>
        <p:nvSpPr>
          <p:cNvPr id="14" name="矩形 13"/>
          <p:cNvSpPr/>
          <p:nvPr/>
        </p:nvSpPr>
        <p:spPr>
          <a:xfrm>
            <a:off x="3621914" y="4289468"/>
            <a:ext cx="2678327" cy="732678"/>
          </a:xfrm>
          <a:prstGeom prst="rect">
            <a:avLst/>
          </a:prstGeom>
        </p:spPr>
        <p:txBody>
          <a:bodyPr wrap="square">
            <a:spAutoFit/>
          </a:bodyPr>
          <a:lstStyle/>
          <a:p>
            <a:pPr>
              <a:lnSpc>
                <a:spcPct val="130000"/>
              </a:lnSpc>
            </a:pPr>
            <a:r>
              <a:rPr lang="zh-CN" altLang="en-US" sz="1600">
                <a:solidFill>
                  <a:prstClr val="black">
                    <a:lumMod val="95000"/>
                    <a:lumOff val="5000"/>
                  </a:prstClr>
                </a:solidFill>
                <a:latin typeface="微软雅黑" panose="020B0503020204020204" pitchFamily="34" charset="-122"/>
                <a:ea typeface="微软雅黑" panose="020B0503020204020204" pitchFamily="34" charset="-122"/>
              </a:rPr>
              <a:t>请点击在此输入简要文字介绍，言简意赅说明内容</a:t>
            </a:r>
            <a:endParaRPr lang="zh-CN" altLang="en-US" sz="1600">
              <a:solidFill>
                <a:prstClr val="black">
                  <a:lumMod val="95000"/>
                  <a:lumOff val="5000"/>
                </a:prstClr>
              </a:solidFill>
            </a:endParaRPr>
          </a:p>
        </p:txBody>
      </p:sp>
      <p:sp>
        <p:nvSpPr>
          <p:cNvPr id="18" name="矩形 17"/>
          <p:cNvSpPr/>
          <p:nvPr/>
        </p:nvSpPr>
        <p:spPr>
          <a:xfrm>
            <a:off x="6237708" y="3639291"/>
            <a:ext cx="2678327" cy="732678"/>
          </a:xfrm>
          <a:prstGeom prst="rect">
            <a:avLst/>
          </a:prstGeom>
        </p:spPr>
        <p:txBody>
          <a:bodyPr wrap="square">
            <a:spAutoFit/>
          </a:bodyPr>
          <a:lstStyle/>
          <a:p>
            <a:pPr>
              <a:lnSpc>
                <a:spcPct val="130000"/>
              </a:lnSpc>
            </a:pPr>
            <a:r>
              <a:rPr lang="zh-CN" altLang="en-US" sz="1600">
                <a:solidFill>
                  <a:prstClr val="black">
                    <a:lumMod val="95000"/>
                    <a:lumOff val="5000"/>
                  </a:prstClr>
                </a:solidFill>
                <a:latin typeface="微软雅黑" panose="020B0503020204020204" pitchFamily="34" charset="-122"/>
                <a:ea typeface="微软雅黑" panose="020B0503020204020204" pitchFamily="34" charset="-122"/>
              </a:rPr>
              <a:t>请点击在此输入简要文字介绍，言简意赅说明内容</a:t>
            </a:r>
            <a:endParaRPr lang="zh-CN" altLang="en-US" sz="1600">
              <a:solidFill>
                <a:prstClr val="black">
                  <a:lumMod val="95000"/>
                  <a:lumOff val="5000"/>
                </a:prstClr>
              </a:solidFill>
            </a:endParaRPr>
          </a:p>
        </p:txBody>
      </p:sp>
      <p:sp>
        <p:nvSpPr>
          <p:cNvPr id="19" name="矩形 18"/>
          <p:cNvSpPr/>
          <p:nvPr/>
        </p:nvSpPr>
        <p:spPr>
          <a:xfrm>
            <a:off x="8816852" y="3029168"/>
            <a:ext cx="2678327" cy="732678"/>
          </a:xfrm>
          <a:prstGeom prst="rect">
            <a:avLst/>
          </a:prstGeom>
        </p:spPr>
        <p:txBody>
          <a:bodyPr wrap="square">
            <a:spAutoFit/>
          </a:bodyPr>
          <a:lstStyle/>
          <a:p>
            <a:pPr>
              <a:lnSpc>
                <a:spcPct val="130000"/>
              </a:lnSpc>
            </a:pPr>
            <a:r>
              <a:rPr lang="zh-CN" altLang="en-US" sz="1600">
                <a:solidFill>
                  <a:prstClr val="black">
                    <a:lumMod val="95000"/>
                    <a:lumOff val="5000"/>
                  </a:prstClr>
                </a:solidFill>
                <a:latin typeface="微软雅黑" panose="020B0503020204020204" pitchFamily="34" charset="-122"/>
                <a:ea typeface="微软雅黑" panose="020B0503020204020204" pitchFamily="34" charset="-122"/>
              </a:rPr>
              <a:t>请点击在此输入简要文字介绍，言简意赅说明内容</a:t>
            </a:r>
            <a:endParaRPr lang="zh-CN" altLang="en-US" sz="1600">
              <a:solidFill>
                <a:prstClr val="black">
                  <a:lumMod val="95000"/>
                  <a:lumOff val="5000"/>
                </a:prstClr>
              </a:solidFill>
            </a:endParaRP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782363" y="3292380"/>
            <a:ext cx="4964004" cy="2036556"/>
          </a:xfrm>
          <a:prstGeom prst="roundRect">
            <a:avLst>
              <a:gd name="adj" fmla="val 13134"/>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 name="矩形 6"/>
          <p:cNvSpPr/>
          <p:nvPr/>
        </p:nvSpPr>
        <p:spPr>
          <a:xfrm>
            <a:off x="2643641" y="3607446"/>
            <a:ext cx="1210430" cy="400203"/>
          </a:xfrm>
          <a:prstGeom prst="rect">
            <a:avLst/>
          </a:prstGeom>
        </p:spPr>
        <p:txBody>
          <a:bodyPr wrap="non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8" name="矩形 7"/>
          <p:cNvSpPr/>
          <p:nvPr/>
        </p:nvSpPr>
        <p:spPr>
          <a:xfrm>
            <a:off x="1012653" y="4018044"/>
            <a:ext cx="4583206" cy="1052840"/>
          </a:xfrm>
          <a:prstGeom prst="rect">
            <a:avLst/>
          </a:prstGeom>
        </p:spPr>
        <p:txBody>
          <a:bodyPr wrap="square">
            <a:spAutoFit/>
          </a:bodyPr>
          <a:lstStyle/>
          <a:p>
            <a:pPr algn="ct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点击输入简要文本内容，文字内容需概况精炼的说明该分项内容，点击输入简要文本内容，文字内容需概况精炼的说明该分项内容</a:t>
            </a:r>
            <a:endParaRPr lang="zh-CN" altLang="en-US" sz="1600">
              <a:solidFill>
                <a:schemeClr val="tx1">
                  <a:lumMod val="50000"/>
                  <a:lumOff val="50000"/>
                </a:schemeClr>
              </a:solidFill>
            </a:endParaRPr>
          </a:p>
        </p:txBody>
      </p:sp>
      <p:grpSp>
        <p:nvGrpSpPr>
          <p:cNvPr id="9" name="组合 8"/>
          <p:cNvGrpSpPr/>
          <p:nvPr/>
        </p:nvGrpSpPr>
        <p:grpSpPr>
          <a:xfrm>
            <a:off x="2699441" y="2521508"/>
            <a:ext cx="1025001" cy="1025369"/>
            <a:chOff x="8307502" y="2156378"/>
            <a:chExt cx="1190789" cy="1190789"/>
          </a:xfrm>
        </p:grpSpPr>
        <p:sp>
          <p:nvSpPr>
            <p:cNvPr id="10" name="五角星 9"/>
            <p:cNvSpPr/>
            <p:nvPr/>
          </p:nvSpPr>
          <p:spPr>
            <a:xfrm>
              <a:off x="8307502" y="2156378"/>
              <a:ext cx="1190789" cy="1190789"/>
            </a:xfrm>
            <a:prstGeom prst="star5">
              <a:avLst>
                <a:gd name="adj" fmla="val 36401"/>
                <a:gd name="hf" fmla="val 105146"/>
                <a:gd name="vf" fmla="val 1105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1" name="加号 10"/>
            <p:cNvSpPr/>
            <p:nvPr/>
          </p:nvSpPr>
          <p:spPr>
            <a:xfrm>
              <a:off x="8437361" y="2313225"/>
              <a:ext cx="931069" cy="931069"/>
            </a:xfrm>
            <a:prstGeom prst="mathPlus">
              <a:avLst>
                <a:gd name="adj1" fmla="val 12994"/>
              </a:avLst>
            </a:prstGeom>
            <a:solidFill>
              <a:srgbClr val="F5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2" name="矩形 11"/>
          <p:cNvSpPr/>
          <p:nvPr/>
        </p:nvSpPr>
        <p:spPr>
          <a:xfrm>
            <a:off x="7419656" y="1938351"/>
            <a:ext cx="1210430" cy="400203"/>
          </a:xfrm>
          <a:prstGeom prst="rect">
            <a:avLst/>
          </a:prstGeom>
        </p:spPr>
        <p:txBody>
          <a:bodyPr wrap="non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3" name="矩形 12"/>
          <p:cNvSpPr/>
          <p:nvPr/>
        </p:nvSpPr>
        <p:spPr>
          <a:xfrm>
            <a:off x="7409605" y="2297073"/>
            <a:ext cx="4164410" cy="732678"/>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p:txBody>
      </p:sp>
      <p:sp>
        <p:nvSpPr>
          <p:cNvPr id="14" name="五角星 13"/>
          <p:cNvSpPr/>
          <p:nvPr/>
        </p:nvSpPr>
        <p:spPr>
          <a:xfrm>
            <a:off x="6311841" y="1928656"/>
            <a:ext cx="1025001" cy="1025369"/>
          </a:xfrm>
          <a:prstGeom prst="star5">
            <a:avLst>
              <a:gd name="adj" fmla="val 36401"/>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18" name="文本框 17"/>
          <p:cNvSpPr txBox="1"/>
          <p:nvPr/>
        </p:nvSpPr>
        <p:spPr>
          <a:xfrm>
            <a:off x="6499728" y="2235346"/>
            <a:ext cx="681985" cy="523341"/>
          </a:xfrm>
          <a:prstGeom prst="rect">
            <a:avLst/>
          </a:prstGeom>
          <a:noFill/>
        </p:spPr>
        <p:txBody>
          <a:bodyPr wrap="square" rtlCol="0">
            <a:spAutoFit/>
          </a:bodyPr>
          <a:lstStyle/>
          <a:p>
            <a:r>
              <a:rPr lang="en-US" altLang="zh-CN" sz="2800" b="1">
                <a:solidFill>
                  <a:prstClr val="white"/>
                </a:solidFill>
                <a:latin typeface="微软雅黑" panose="020B0503020204020204" pitchFamily="34" charset="-122"/>
                <a:ea typeface="微软雅黑" panose="020B0503020204020204" pitchFamily="34" charset="-122"/>
              </a:rPr>
              <a:t>01</a:t>
            </a:r>
            <a:endParaRPr lang="zh-CN" altLang="en-US" sz="2800" b="1">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7429708" y="3446515"/>
            <a:ext cx="1210430" cy="400203"/>
          </a:xfrm>
          <a:prstGeom prst="rect">
            <a:avLst/>
          </a:prstGeom>
        </p:spPr>
        <p:txBody>
          <a:bodyPr wrap="non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0" name="矩形 19"/>
          <p:cNvSpPr/>
          <p:nvPr/>
        </p:nvSpPr>
        <p:spPr>
          <a:xfrm>
            <a:off x="7419657" y="3805237"/>
            <a:ext cx="4164410" cy="732678"/>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p:txBody>
      </p:sp>
      <p:sp>
        <p:nvSpPr>
          <p:cNvPr id="21" name="五角星 20"/>
          <p:cNvSpPr/>
          <p:nvPr/>
        </p:nvSpPr>
        <p:spPr>
          <a:xfrm>
            <a:off x="6311841" y="3481119"/>
            <a:ext cx="1025001" cy="1025371"/>
          </a:xfrm>
          <a:prstGeom prst="star5">
            <a:avLst>
              <a:gd name="adj" fmla="val 36401"/>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2" name="文本框 21"/>
          <p:cNvSpPr txBox="1"/>
          <p:nvPr/>
        </p:nvSpPr>
        <p:spPr>
          <a:xfrm>
            <a:off x="6499729" y="3805237"/>
            <a:ext cx="681985" cy="523341"/>
          </a:xfrm>
          <a:prstGeom prst="rect">
            <a:avLst/>
          </a:prstGeom>
          <a:noFill/>
        </p:spPr>
        <p:txBody>
          <a:bodyPr wrap="square" rtlCol="0">
            <a:spAutoFit/>
          </a:bodyPr>
          <a:lstStyle/>
          <a:p>
            <a:r>
              <a:rPr lang="en-US" altLang="zh-CN" sz="2800" b="1">
                <a:solidFill>
                  <a:prstClr val="white"/>
                </a:solidFill>
                <a:latin typeface="微软雅黑" panose="020B0503020204020204" pitchFamily="34" charset="-122"/>
                <a:ea typeface="微软雅黑" panose="020B0503020204020204" pitchFamily="34" charset="-122"/>
              </a:rPr>
              <a:t>02</a:t>
            </a:r>
            <a:endParaRPr lang="zh-CN" altLang="en-US" sz="2800" b="1">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7419657" y="4970212"/>
            <a:ext cx="1210430" cy="400203"/>
          </a:xfrm>
          <a:prstGeom prst="rect">
            <a:avLst/>
          </a:prstGeom>
        </p:spPr>
        <p:txBody>
          <a:bodyPr wrap="non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4" name="矩形 23"/>
          <p:cNvSpPr/>
          <p:nvPr/>
        </p:nvSpPr>
        <p:spPr>
          <a:xfrm>
            <a:off x="7409606" y="5328934"/>
            <a:ext cx="4164410" cy="732678"/>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p:txBody>
      </p:sp>
      <p:sp>
        <p:nvSpPr>
          <p:cNvPr id="25" name="五角星 24"/>
          <p:cNvSpPr/>
          <p:nvPr/>
        </p:nvSpPr>
        <p:spPr>
          <a:xfrm>
            <a:off x="6311841" y="4954681"/>
            <a:ext cx="1025001" cy="1025370"/>
          </a:xfrm>
          <a:prstGeom prst="star5">
            <a:avLst>
              <a:gd name="adj" fmla="val 36401"/>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6" name="文本框 25"/>
          <p:cNvSpPr txBox="1"/>
          <p:nvPr/>
        </p:nvSpPr>
        <p:spPr>
          <a:xfrm>
            <a:off x="6483349" y="5215384"/>
            <a:ext cx="681985" cy="523341"/>
          </a:xfrm>
          <a:prstGeom prst="rect">
            <a:avLst/>
          </a:prstGeom>
          <a:noFill/>
        </p:spPr>
        <p:txBody>
          <a:bodyPr wrap="square" rtlCol="0">
            <a:spAutoFit/>
          </a:bodyPr>
          <a:lstStyle/>
          <a:p>
            <a:r>
              <a:rPr lang="en-US" altLang="zh-CN" sz="2800" b="1">
                <a:solidFill>
                  <a:prstClr val="white"/>
                </a:solidFill>
                <a:latin typeface="微软雅黑" panose="020B0503020204020204" pitchFamily="34" charset="-122"/>
                <a:ea typeface="微软雅黑" panose="020B0503020204020204" pitchFamily="34" charset="-122"/>
              </a:rPr>
              <a:t>03</a:t>
            </a:r>
            <a:endParaRPr lang="zh-CN" altLang="en-US" sz="2800" b="1">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childTnLst>
                          </p:cTn>
                        </p:par>
                        <p:par>
                          <p:cTn id="29" fill="hold">
                            <p:stCondLst>
                              <p:cond delay="649"/>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anim calcmode="lin" valueType="num">
                                      <p:cBhvr>
                                        <p:cTn id="3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3"/>
                                        </p:tgtEl>
                                      </p:cBhvr>
                                    </p:animEffect>
                                  </p:childTnLst>
                                </p:cTn>
                              </p:par>
                            </p:childTnLst>
                          </p:cTn>
                        </p:par>
                        <p:par>
                          <p:cTn id="37" fill="hold">
                            <p:stCondLst>
                              <p:cond delay="2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9"/>
                                        </p:tgtEl>
                                        <p:attrNameLst>
                                          <p:attrName>ppt_y</p:attrName>
                                        </p:attrNameLst>
                                      </p:cBhvr>
                                      <p:tavLst>
                                        <p:tav tm="0">
                                          <p:val>
                                            <p:strVal val="#ppt_y"/>
                                          </p:val>
                                        </p:tav>
                                        <p:tav tm="100000">
                                          <p:val>
                                            <p:strVal val="#ppt_y"/>
                                          </p:val>
                                        </p:tav>
                                      </p:tavLst>
                                    </p:anim>
                                    <p:anim calcmode="lin" valueType="num">
                                      <p:cBhvr>
                                        <p:cTn id="4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9"/>
                                        </p:tgtEl>
                                      </p:cBhvr>
                                    </p:animEffect>
                                  </p:childTnLst>
                                </p:cTn>
                              </p:par>
                            </p:childTnLst>
                          </p:cTn>
                        </p:par>
                        <p:par>
                          <p:cTn id="45" fill="hold">
                            <p:stCondLst>
                              <p:cond delay="31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0"/>
                                        </p:tgtEl>
                                        <p:attrNameLst>
                                          <p:attrName>ppt_y</p:attrName>
                                        </p:attrNameLst>
                                      </p:cBhvr>
                                      <p:tavLst>
                                        <p:tav tm="0">
                                          <p:val>
                                            <p:strVal val="#ppt_y"/>
                                          </p:val>
                                        </p:tav>
                                        <p:tav tm="100000">
                                          <p:val>
                                            <p:strVal val="#ppt_y"/>
                                          </p:val>
                                        </p:tav>
                                      </p:tavLst>
                                    </p:anim>
                                    <p:anim calcmode="lin" valueType="num">
                                      <p:cBhvr>
                                        <p:cTn id="5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0"/>
                                        </p:tgtEl>
                                      </p:cBhvr>
                                    </p:animEffect>
                                  </p:childTnLst>
                                </p:cTn>
                              </p:par>
                            </p:childTnLst>
                          </p:cTn>
                        </p:par>
                        <p:par>
                          <p:cTn id="53" fill="hold">
                            <p:stCondLst>
                              <p:cond delay="5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anim calcmode="lin" valueType="num">
                                      <p:cBhvr>
                                        <p:cTn id="5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3"/>
                                        </p:tgtEl>
                                      </p:cBhvr>
                                    </p:animEffect>
                                  </p:childTnLst>
                                </p:cTn>
                              </p:par>
                            </p:childTnLst>
                          </p:cTn>
                        </p:par>
                        <p:par>
                          <p:cTn id="61" fill="hold">
                            <p:stCondLst>
                              <p:cond delay="565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4"/>
                                        </p:tgtEl>
                                        <p:attrNameLst>
                                          <p:attrName>ppt_y</p:attrName>
                                        </p:attrNameLst>
                                      </p:cBhvr>
                                      <p:tavLst>
                                        <p:tav tm="0">
                                          <p:val>
                                            <p:strVal val="#ppt_y"/>
                                          </p:val>
                                        </p:tav>
                                        <p:tav tm="100000">
                                          <p:val>
                                            <p:strVal val="#ppt_y"/>
                                          </p:val>
                                        </p:tav>
                                      </p:tavLst>
                                    </p:anim>
                                    <p:anim calcmode="lin" valueType="num">
                                      <p:cBhvr>
                                        <p:cTn id="6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9" grpId="0"/>
      <p:bldP spid="20" grpId="0"/>
      <p:bldP spid="21" grpId="0" animBg="1"/>
      <p:bldP spid="23" grpId="0"/>
      <p:bldP spid="2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箭头 10"/>
          <p:cNvSpPr/>
          <p:nvPr/>
        </p:nvSpPr>
        <p:spPr>
          <a:xfrm>
            <a:off x="3129222" y="3134783"/>
            <a:ext cx="365055" cy="290353"/>
          </a:xfrm>
          <a:prstGeom prst="rightArrow">
            <a:avLst>
              <a:gd name="adj1" fmla="val 50000"/>
              <a:gd name="adj2" fmla="val 55250"/>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右箭头 11"/>
          <p:cNvSpPr/>
          <p:nvPr/>
        </p:nvSpPr>
        <p:spPr>
          <a:xfrm>
            <a:off x="5838093" y="3134783"/>
            <a:ext cx="365055" cy="290353"/>
          </a:xfrm>
          <a:prstGeom prst="rightArrow">
            <a:avLst>
              <a:gd name="adj1" fmla="val 50000"/>
              <a:gd name="adj2" fmla="val 55250"/>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右箭头 12"/>
          <p:cNvSpPr/>
          <p:nvPr/>
        </p:nvSpPr>
        <p:spPr>
          <a:xfrm>
            <a:off x="8596482" y="3134783"/>
            <a:ext cx="365055" cy="290353"/>
          </a:xfrm>
          <a:prstGeom prst="rightArrow">
            <a:avLst>
              <a:gd name="adj1" fmla="val 50000"/>
              <a:gd name="adj2" fmla="val 55250"/>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1371827" y="4735479"/>
            <a:ext cx="1259030"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发展趋势</a:t>
            </a:r>
          </a:p>
        </p:txBody>
      </p:sp>
      <p:sp>
        <p:nvSpPr>
          <p:cNvPr id="18" name="矩形 17"/>
          <p:cNvSpPr/>
          <p:nvPr/>
        </p:nvSpPr>
        <p:spPr>
          <a:xfrm>
            <a:off x="760457" y="5135682"/>
            <a:ext cx="2564938" cy="1052840"/>
          </a:xfrm>
          <a:prstGeom prst="rect">
            <a:avLst/>
          </a:prstGeom>
        </p:spPr>
        <p:txBody>
          <a:bodyPr wrap="square">
            <a:spAutoFit/>
          </a:bodyPr>
          <a:lstStyle/>
          <a:p>
            <a:pPr algn="ct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p:txBody>
      </p:sp>
      <p:sp>
        <p:nvSpPr>
          <p:cNvPr id="19" name="矩形 18"/>
          <p:cNvSpPr/>
          <p:nvPr/>
        </p:nvSpPr>
        <p:spPr>
          <a:xfrm>
            <a:off x="4067052" y="4735479"/>
            <a:ext cx="1259030"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消费习惯</a:t>
            </a:r>
          </a:p>
        </p:txBody>
      </p:sp>
      <p:sp>
        <p:nvSpPr>
          <p:cNvPr id="20" name="矩形 19"/>
          <p:cNvSpPr/>
          <p:nvPr/>
        </p:nvSpPr>
        <p:spPr>
          <a:xfrm>
            <a:off x="3455681" y="5135682"/>
            <a:ext cx="2564938" cy="1052840"/>
          </a:xfrm>
          <a:prstGeom prst="rect">
            <a:avLst/>
          </a:prstGeom>
        </p:spPr>
        <p:txBody>
          <a:bodyPr wrap="square">
            <a:spAutoFit/>
          </a:bodyPr>
          <a:lstStyle/>
          <a:p>
            <a:pPr algn="ct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p:txBody>
      </p:sp>
      <p:sp>
        <p:nvSpPr>
          <p:cNvPr id="21" name="矩形 20"/>
          <p:cNvSpPr/>
          <p:nvPr/>
        </p:nvSpPr>
        <p:spPr>
          <a:xfrm>
            <a:off x="6762276" y="4735479"/>
            <a:ext cx="1259030"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政策扶持</a:t>
            </a:r>
          </a:p>
        </p:txBody>
      </p:sp>
      <p:sp>
        <p:nvSpPr>
          <p:cNvPr id="22" name="矩形 21"/>
          <p:cNvSpPr/>
          <p:nvPr/>
        </p:nvSpPr>
        <p:spPr>
          <a:xfrm>
            <a:off x="6150905" y="5135682"/>
            <a:ext cx="2564938" cy="1052840"/>
          </a:xfrm>
          <a:prstGeom prst="rect">
            <a:avLst/>
          </a:prstGeom>
        </p:spPr>
        <p:txBody>
          <a:bodyPr wrap="square">
            <a:spAutoFit/>
          </a:bodyPr>
          <a:lstStyle/>
          <a:p>
            <a:pPr algn="ct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p:txBody>
      </p:sp>
      <p:sp>
        <p:nvSpPr>
          <p:cNvPr id="23" name="矩形 22"/>
          <p:cNvSpPr/>
          <p:nvPr/>
        </p:nvSpPr>
        <p:spPr>
          <a:xfrm>
            <a:off x="9457500" y="4735479"/>
            <a:ext cx="1259030"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其它内容</a:t>
            </a:r>
          </a:p>
        </p:txBody>
      </p:sp>
      <p:sp>
        <p:nvSpPr>
          <p:cNvPr id="24" name="矩形 23"/>
          <p:cNvSpPr/>
          <p:nvPr/>
        </p:nvSpPr>
        <p:spPr>
          <a:xfrm>
            <a:off x="8846129" y="5135682"/>
            <a:ext cx="2564938" cy="1052840"/>
          </a:xfrm>
          <a:prstGeom prst="rect">
            <a:avLst/>
          </a:prstGeom>
        </p:spPr>
        <p:txBody>
          <a:bodyPr wrap="square">
            <a:spAutoFit/>
          </a:bodyPr>
          <a:lstStyle/>
          <a:p>
            <a:pPr algn="ct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p:txBody>
      </p:sp>
      <p:grpSp>
        <p:nvGrpSpPr>
          <p:cNvPr id="3" name="组合 2"/>
          <p:cNvGrpSpPr/>
          <p:nvPr/>
        </p:nvGrpSpPr>
        <p:grpSpPr>
          <a:xfrm>
            <a:off x="3755246" y="2360441"/>
            <a:ext cx="1838384" cy="1839045"/>
            <a:chOff x="3755735" y="2359893"/>
            <a:chExt cx="1838623" cy="1838619"/>
          </a:xfrm>
        </p:grpSpPr>
        <p:sp>
          <p:nvSpPr>
            <p:cNvPr id="7" name="五角星 6"/>
            <p:cNvSpPr/>
            <p:nvPr/>
          </p:nvSpPr>
          <p:spPr>
            <a:xfrm>
              <a:off x="3755735" y="2359893"/>
              <a:ext cx="1838623" cy="1838619"/>
            </a:xfrm>
            <a:prstGeom prst="star5">
              <a:avLst>
                <a:gd name="adj" fmla="val 36401"/>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5" name="图片 2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4076241" y="2758984"/>
              <a:ext cx="1250534" cy="1250534"/>
            </a:xfrm>
            <a:prstGeom prst="rect">
              <a:avLst/>
            </a:prstGeom>
          </p:spPr>
        </p:pic>
      </p:grpSp>
      <p:grpSp>
        <p:nvGrpSpPr>
          <p:cNvPr id="29" name="组合 28"/>
          <p:cNvGrpSpPr/>
          <p:nvPr/>
        </p:nvGrpSpPr>
        <p:grpSpPr>
          <a:xfrm>
            <a:off x="9205996" y="2360438"/>
            <a:ext cx="1838384" cy="1839046"/>
            <a:chOff x="9207194" y="2359892"/>
            <a:chExt cx="1838623" cy="1838620"/>
          </a:xfrm>
        </p:grpSpPr>
        <p:sp>
          <p:nvSpPr>
            <p:cNvPr id="10" name="五角星 9"/>
            <p:cNvSpPr/>
            <p:nvPr/>
          </p:nvSpPr>
          <p:spPr>
            <a:xfrm>
              <a:off x="9207194" y="2359892"/>
              <a:ext cx="1838623" cy="1838620"/>
            </a:xfrm>
            <a:prstGeom prst="star5">
              <a:avLst>
                <a:gd name="adj" fmla="val 36401"/>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6" name="图片 25"/>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9516905" y="2758984"/>
              <a:ext cx="1219200" cy="1219200"/>
            </a:xfrm>
            <a:prstGeom prst="rect">
              <a:avLst/>
            </a:prstGeom>
          </p:spPr>
        </p:pic>
      </p:grpSp>
      <p:grpSp>
        <p:nvGrpSpPr>
          <p:cNvPr id="4" name="组合 3"/>
          <p:cNvGrpSpPr/>
          <p:nvPr/>
        </p:nvGrpSpPr>
        <p:grpSpPr>
          <a:xfrm>
            <a:off x="6480622" y="2360437"/>
            <a:ext cx="1838384" cy="1839049"/>
            <a:chOff x="6481465" y="2359889"/>
            <a:chExt cx="1838623" cy="1838623"/>
          </a:xfrm>
        </p:grpSpPr>
        <p:sp>
          <p:nvSpPr>
            <p:cNvPr id="9" name="五角星 8"/>
            <p:cNvSpPr/>
            <p:nvPr/>
          </p:nvSpPr>
          <p:spPr>
            <a:xfrm>
              <a:off x="6481465" y="2359889"/>
              <a:ext cx="1838623" cy="1838623"/>
            </a:xfrm>
            <a:prstGeom prst="star5">
              <a:avLst>
                <a:gd name="adj" fmla="val 36401"/>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7" name="图片 26"/>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803150" y="2810976"/>
              <a:ext cx="1219200" cy="1219200"/>
            </a:xfrm>
            <a:prstGeom prst="rect">
              <a:avLst/>
            </a:prstGeom>
          </p:spPr>
        </p:pic>
      </p:grpSp>
      <p:grpSp>
        <p:nvGrpSpPr>
          <p:cNvPr id="2" name="组合 1"/>
          <p:cNvGrpSpPr/>
          <p:nvPr/>
        </p:nvGrpSpPr>
        <p:grpSpPr>
          <a:xfrm>
            <a:off x="1029871" y="2360441"/>
            <a:ext cx="1838384" cy="1839045"/>
            <a:chOff x="1030005" y="2359893"/>
            <a:chExt cx="1838623" cy="1838619"/>
          </a:xfrm>
        </p:grpSpPr>
        <p:sp>
          <p:nvSpPr>
            <p:cNvPr id="8" name="五角星 7"/>
            <p:cNvSpPr/>
            <p:nvPr/>
          </p:nvSpPr>
          <p:spPr>
            <a:xfrm>
              <a:off x="1030005" y="2359893"/>
              <a:ext cx="1838623" cy="1838619"/>
            </a:xfrm>
            <a:prstGeom prst="star5">
              <a:avLst>
                <a:gd name="adj" fmla="val 36401"/>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8775" y="2774651"/>
              <a:ext cx="1219201" cy="1219200"/>
            </a:xfrm>
            <a:prstGeom prst="rect">
              <a:avLst/>
            </a:prstGeom>
          </p:spPr>
        </p:pic>
      </p:grpSp>
      <p:sp>
        <p:nvSpPr>
          <p:cNvPr id="5" name="标题 4"/>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3500"/>
                            </p:stCondLst>
                            <p:childTnLst>
                              <p:par>
                                <p:cTn id="35" presetID="3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childTnLst>
                          </p:cTn>
                        </p:par>
                        <p:par>
                          <p:cTn id="41" fill="hold">
                            <p:stCondLst>
                              <p:cond delay="4500"/>
                            </p:stCondLst>
                            <p:childTnLst>
                              <p:par>
                                <p:cTn id="42" presetID="31"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1000" fill="hold"/>
                                        <p:tgtEl>
                                          <p:spTgt spid="20"/>
                                        </p:tgtEl>
                                        <p:attrNameLst>
                                          <p:attrName>ppt_w</p:attrName>
                                        </p:attrNameLst>
                                      </p:cBhvr>
                                      <p:tavLst>
                                        <p:tav tm="0">
                                          <p:val>
                                            <p:fltVal val="0"/>
                                          </p:val>
                                        </p:tav>
                                        <p:tav tm="100000">
                                          <p:val>
                                            <p:strVal val="#ppt_w"/>
                                          </p:val>
                                        </p:tav>
                                      </p:tavLst>
                                    </p:anim>
                                    <p:anim calcmode="lin" valueType="num">
                                      <p:cBhvr>
                                        <p:cTn id="45" dur="1000" fill="hold"/>
                                        <p:tgtEl>
                                          <p:spTgt spid="20"/>
                                        </p:tgtEl>
                                        <p:attrNameLst>
                                          <p:attrName>ppt_h</p:attrName>
                                        </p:attrNameLst>
                                      </p:cBhvr>
                                      <p:tavLst>
                                        <p:tav tm="0">
                                          <p:val>
                                            <p:fltVal val="0"/>
                                          </p:val>
                                        </p:tav>
                                        <p:tav tm="100000">
                                          <p:val>
                                            <p:strVal val="#ppt_h"/>
                                          </p:val>
                                        </p:tav>
                                      </p:tavLst>
                                    </p:anim>
                                    <p:anim calcmode="lin" valueType="num">
                                      <p:cBhvr>
                                        <p:cTn id="46" dur="1000" fill="hold"/>
                                        <p:tgtEl>
                                          <p:spTgt spid="20"/>
                                        </p:tgtEl>
                                        <p:attrNameLst>
                                          <p:attrName>style.rotation</p:attrName>
                                        </p:attrNameLst>
                                      </p:cBhvr>
                                      <p:tavLst>
                                        <p:tav tm="0">
                                          <p:val>
                                            <p:fltVal val="90"/>
                                          </p:val>
                                        </p:tav>
                                        <p:tav tm="100000">
                                          <p:val>
                                            <p:fltVal val="0"/>
                                          </p:val>
                                        </p:tav>
                                      </p:tavLst>
                                    </p:anim>
                                    <p:animEffect transition="in" filter="fade">
                                      <p:cBhvr>
                                        <p:cTn id="47" dur="1000"/>
                                        <p:tgtEl>
                                          <p:spTgt spid="2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par>
                          <p:cTn id="58" fill="hold">
                            <p:stCondLst>
                              <p:cond delay="6500"/>
                            </p:stCondLst>
                            <p:childTnLst>
                              <p:par>
                                <p:cTn id="59" presetID="31"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childTnLst>
                          </p:cTn>
                        </p:par>
                        <p:par>
                          <p:cTn id="65" fill="hold">
                            <p:stCondLst>
                              <p:cond delay="7500"/>
                            </p:stCondLst>
                            <p:childTnLst>
                              <p:par>
                                <p:cTn id="66" presetID="31"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 calcmode="lin" valueType="num">
                                      <p:cBhvr>
                                        <p:cTn id="70" dur="1000" fill="hold"/>
                                        <p:tgtEl>
                                          <p:spTgt spid="22"/>
                                        </p:tgtEl>
                                        <p:attrNameLst>
                                          <p:attrName>style.rotation</p:attrName>
                                        </p:attrNameLst>
                                      </p:cBhvr>
                                      <p:tavLst>
                                        <p:tav tm="0">
                                          <p:val>
                                            <p:fltVal val="90"/>
                                          </p:val>
                                        </p:tav>
                                        <p:tav tm="100000">
                                          <p:val>
                                            <p:fltVal val="0"/>
                                          </p:val>
                                        </p:tav>
                                      </p:tavLst>
                                    </p:anim>
                                    <p:animEffect transition="in" filter="fade">
                                      <p:cBhvr>
                                        <p:cTn id="71" dur="1000"/>
                                        <p:tgtEl>
                                          <p:spTgt spid="22"/>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Effect transition="in" filter="fade">
                                      <p:cBhvr>
                                        <p:cTn id="81" dur="500"/>
                                        <p:tgtEl>
                                          <p:spTgt spid="29"/>
                                        </p:tgtEl>
                                      </p:cBhvr>
                                    </p:animEffect>
                                  </p:childTnLst>
                                </p:cTn>
                              </p:par>
                            </p:childTnLst>
                          </p:cTn>
                        </p:par>
                        <p:par>
                          <p:cTn id="82" fill="hold">
                            <p:stCondLst>
                              <p:cond delay="9500"/>
                            </p:stCondLst>
                            <p:childTnLst>
                              <p:par>
                                <p:cTn id="83" presetID="31"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1000" fill="hold"/>
                                        <p:tgtEl>
                                          <p:spTgt spid="23"/>
                                        </p:tgtEl>
                                        <p:attrNameLst>
                                          <p:attrName>ppt_w</p:attrName>
                                        </p:attrNameLst>
                                      </p:cBhvr>
                                      <p:tavLst>
                                        <p:tav tm="0">
                                          <p:val>
                                            <p:fltVal val="0"/>
                                          </p:val>
                                        </p:tav>
                                        <p:tav tm="100000">
                                          <p:val>
                                            <p:strVal val="#ppt_w"/>
                                          </p:val>
                                        </p:tav>
                                      </p:tavLst>
                                    </p:anim>
                                    <p:anim calcmode="lin" valueType="num">
                                      <p:cBhvr>
                                        <p:cTn id="86" dur="1000" fill="hold"/>
                                        <p:tgtEl>
                                          <p:spTgt spid="23"/>
                                        </p:tgtEl>
                                        <p:attrNameLst>
                                          <p:attrName>ppt_h</p:attrName>
                                        </p:attrNameLst>
                                      </p:cBhvr>
                                      <p:tavLst>
                                        <p:tav tm="0">
                                          <p:val>
                                            <p:fltVal val="0"/>
                                          </p:val>
                                        </p:tav>
                                        <p:tav tm="100000">
                                          <p:val>
                                            <p:strVal val="#ppt_h"/>
                                          </p:val>
                                        </p:tav>
                                      </p:tavLst>
                                    </p:anim>
                                    <p:anim calcmode="lin" valueType="num">
                                      <p:cBhvr>
                                        <p:cTn id="87" dur="1000" fill="hold"/>
                                        <p:tgtEl>
                                          <p:spTgt spid="23"/>
                                        </p:tgtEl>
                                        <p:attrNameLst>
                                          <p:attrName>style.rotation</p:attrName>
                                        </p:attrNameLst>
                                      </p:cBhvr>
                                      <p:tavLst>
                                        <p:tav tm="0">
                                          <p:val>
                                            <p:fltVal val="90"/>
                                          </p:val>
                                        </p:tav>
                                        <p:tav tm="100000">
                                          <p:val>
                                            <p:fltVal val="0"/>
                                          </p:val>
                                        </p:tav>
                                      </p:tavLst>
                                    </p:anim>
                                    <p:animEffect transition="in" filter="fade">
                                      <p:cBhvr>
                                        <p:cTn id="88" dur="1000"/>
                                        <p:tgtEl>
                                          <p:spTgt spid="23"/>
                                        </p:tgtEl>
                                      </p:cBhvr>
                                    </p:animEffect>
                                  </p:childTnLst>
                                </p:cTn>
                              </p:par>
                            </p:childTnLst>
                          </p:cTn>
                        </p:par>
                        <p:par>
                          <p:cTn id="89" fill="hold">
                            <p:stCondLst>
                              <p:cond delay="10500"/>
                            </p:stCondLst>
                            <p:childTnLst>
                              <p:par>
                                <p:cTn id="90" presetID="31"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1000" fill="hold"/>
                                        <p:tgtEl>
                                          <p:spTgt spid="24"/>
                                        </p:tgtEl>
                                        <p:attrNameLst>
                                          <p:attrName>ppt_w</p:attrName>
                                        </p:attrNameLst>
                                      </p:cBhvr>
                                      <p:tavLst>
                                        <p:tav tm="0">
                                          <p:val>
                                            <p:fltVal val="0"/>
                                          </p:val>
                                        </p:tav>
                                        <p:tav tm="100000">
                                          <p:val>
                                            <p:strVal val="#ppt_w"/>
                                          </p:val>
                                        </p:tav>
                                      </p:tavLst>
                                    </p:anim>
                                    <p:anim calcmode="lin" valueType="num">
                                      <p:cBhvr>
                                        <p:cTn id="93" dur="1000" fill="hold"/>
                                        <p:tgtEl>
                                          <p:spTgt spid="24"/>
                                        </p:tgtEl>
                                        <p:attrNameLst>
                                          <p:attrName>ppt_h</p:attrName>
                                        </p:attrNameLst>
                                      </p:cBhvr>
                                      <p:tavLst>
                                        <p:tav tm="0">
                                          <p:val>
                                            <p:fltVal val="0"/>
                                          </p:val>
                                        </p:tav>
                                        <p:tav tm="100000">
                                          <p:val>
                                            <p:strVal val="#ppt_h"/>
                                          </p:val>
                                        </p:tav>
                                      </p:tavLst>
                                    </p:anim>
                                    <p:anim calcmode="lin" valueType="num">
                                      <p:cBhvr>
                                        <p:cTn id="94" dur="1000" fill="hold"/>
                                        <p:tgtEl>
                                          <p:spTgt spid="24"/>
                                        </p:tgtEl>
                                        <p:attrNameLst>
                                          <p:attrName>style.rotation</p:attrName>
                                        </p:attrNameLst>
                                      </p:cBhvr>
                                      <p:tavLst>
                                        <p:tav tm="0">
                                          <p:val>
                                            <p:fltVal val="90"/>
                                          </p:val>
                                        </p:tav>
                                        <p:tav tm="100000">
                                          <p:val>
                                            <p:fltVal val="0"/>
                                          </p:val>
                                        </p:tav>
                                      </p:tavLst>
                                    </p:anim>
                                    <p:animEffect transition="in" filter="fade">
                                      <p:cBhvr>
                                        <p:cTn id="9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菱形 5"/>
          <p:cNvSpPr/>
          <p:nvPr/>
        </p:nvSpPr>
        <p:spPr>
          <a:xfrm>
            <a:off x="5095044" y="2756317"/>
            <a:ext cx="2251751" cy="2252565"/>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 name="菱形 6"/>
          <p:cNvSpPr/>
          <p:nvPr/>
        </p:nvSpPr>
        <p:spPr>
          <a:xfrm>
            <a:off x="3925431" y="1627452"/>
            <a:ext cx="2130003" cy="2130773"/>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8" name="组合 7"/>
          <p:cNvGrpSpPr/>
          <p:nvPr/>
        </p:nvGrpSpPr>
        <p:grpSpPr>
          <a:xfrm>
            <a:off x="4736490" y="2434571"/>
            <a:ext cx="507882" cy="509706"/>
            <a:chOff x="7897815" y="614362"/>
            <a:chExt cx="982665" cy="985836"/>
          </a:xfrm>
          <a:solidFill>
            <a:schemeClr val="bg1"/>
          </a:solidFill>
        </p:grpSpPr>
        <p:sp>
          <p:nvSpPr>
            <p:cNvPr id="9" name="Freeform 15"/>
            <p:cNvSpPr/>
            <p:nvPr/>
          </p:nvSpPr>
          <p:spPr bwMode="auto">
            <a:xfrm>
              <a:off x="8310565" y="944562"/>
              <a:ext cx="82550" cy="82550"/>
            </a:xfrm>
            <a:custGeom>
              <a:avLst/>
              <a:gdLst>
                <a:gd name="T0" fmla="*/ 52 w 52"/>
                <a:gd name="T1" fmla="*/ 52 h 52"/>
                <a:gd name="T2" fmla="*/ 0 w 52"/>
                <a:gd name="T3" fmla="*/ 0 h 52"/>
                <a:gd name="T4" fmla="*/ 52 w 52"/>
                <a:gd name="T5" fmla="*/ 52 h 52"/>
                <a:gd name="T6" fmla="*/ 52 w 52"/>
                <a:gd name="T7" fmla="*/ 52 h 52"/>
              </a:gdLst>
              <a:ahLst/>
              <a:cxnLst>
                <a:cxn ang="0">
                  <a:pos x="T0" y="T1"/>
                </a:cxn>
                <a:cxn ang="0">
                  <a:pos x="T2" y="T3"/>
                </a:cxn>
                <a:cxn ang="0">
                  <a:pos x="T4" y="T5"/>
                </a:cxn>
                <a:cxn ang="0">
                  <a:pos x="T6" y="T7"/>
                </a:cxn>
              </a:cxnLst>
              <a:rect l="0" t="0" r="r" b="b"/>
              <a:pathLst>
                <a:path w="52" h="52">
                  <a:moveTo>
                    <a:pt x="52" y="52"/>
                  </a:moveTo>
                  <a:lnTo>
                    <a:pt x="0" y="0"/>
                  </a:lnTo>
                  <a:lnTo>
                    <a:pt x="52" y="52"/>
                  </a:lnTo>
                  <a:lnTo>
                    <a:pt x="52" y="52"/>
                  </a:ln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0" name="Freeform 16"/>
            <p:cNvSpPr/>
            <p:nvPr/>
          </p:nvSpPr>
          <p:spPr bwMode="auto">
            <a:xfrm>
              <a:off x="8497890" y="1131886"/>
              <a:ext cx="71438" cy="74612"/>
            </a:xfrm>
            <a:custGeom>
              <a:avLst/>
              <a:gdLst>
                <a:gd name="T0" fmla="*/ 0 w 45"/>
                <a:gd name="T1" fmla="*/ 0 h 47"/>
                <a:gd name="T2" fmla="*/ 45 w 45"/>
                <a:gd name="T3" fmla="*/ 47 h 47"/>
                <a:gd name="T4" fmla="*/ 0 w 45"/>
                <a:gd name="T5" fmla="*/ 0 h 47"/>
                <a:gd name="T6" fmla="*/ 0 w 45"/>
                <a:gd name="T7" fmla="*/ 0 h 47"/>
              </a:gdLst>
              <a:ahLst/>
              <a:cxnLst>
                <a:cxn ang="0">
                  <a:pos x="T0" y="T1"/>
                </a:cxn>
                <a:cxn ang="0">
                  <a:pos x="T2" y="T3"/>
                </a:cxn>
                <a:cxn ang="0">
                  <a:pos x="T4" y="T5"/>
                </a:cxn>
                <a:cxn ang="0">
                  <a:pos x="T6" y="T7"/>
                </a:cxn>
              </a:cxnLst>
              <a:rect l="0" t="0" r="r" b="b"/>
              <a:pathLst>
                <a:path w="45" h="47">
                  <a:moveTo>
                    <a:pt x="0" y="0"/>
                  </a:moveTo>
                  <a:lnTo>
                    <a:pt x="45" y="47"/>
                  </a:lnTo>
                  <a:lnTo>
                    <a:pt x="0" y="0"/>
                  </a:lnTo>
                  <a:lnTo>
                    <a:pt x="0" y="0"/>
                  </a:ln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1" name="Freeform 17"/>
            <p:cNvSpPr/>
            <p:nvPr/>
          </p:nvSpPr>
          <p:spPr bwMode="auto">
            <a:xfrm>
              <a:off x="8415340" y="1236661"/>
              <a:ext cx="60325" cy="60325"/>
            </a:xfrm>
            <a:custGeom>
              <a:avLst/>
              <a:gdLst>
                <a:gd name="T0" fmla="*/ 0 w 38"/>
                <a:gd name="T1" fmla="*/ 0 h 38"/>
                <a:gd name="T2" fmla="*/ 38 w 38"/>
                <a:gd name="T3" fmla="*/ 38 h 38"/>
                <a:gd name="T4" fmla="*/ 0 w 38"/>
                <a:gd name="T5" fmla="*/ 0 h 38"/>
                <a:gd name="T6" fmla="*/ 0 w 38"/>
                <a:gd name="T7" fmla="*/ 0 h 38"/>
              </a:gdLst>
              <a:ahLst/>
              <a:cxnLst>
                <a:cxn ang="0">
                  <a:pos x="T0" y="T1"/>
                </a:cxn>
                <a:cxn ang="0">
                  <a:pos x="T2" y="T3"/>
                </a:cxn>
                <a:cxn ang="0">
                  <a:pos x="T4" y="T5"/>
                </a:cxn>
                <a:cxn ang="0">
                  <a:pos x="T6" y="T7"/>
                </a:cxn>
              </a:cxnLst>
              <a:rect l="0" t="0" r="r" b="b"/>
              <a:pathLst>
                <a:path w="38" h="38">
                  <a:moveTo>
                    <a:pt x="0" y="0"/>
                  </a:moveTo>
                  <a:lnTo>
                    <a:pt x="38" y="38"/>
                  </a:lnTo>
                  <a:lnTo>
                    <a:pt x="0" y="0"/>
                  </a:lnTo>
                  <a:lnTo>
                    <a:pt x="0" y="0"/>
                  </a:ln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2" name="Freeform 18"/>
            <p:cNvSpPr/>
            <p:nvPr/>
          </p:nvSpPr>
          <p:spPr bwMode="auto">
            <a:xfrm>
              <a:off x="7897815" y="614362"/>
              <a:ext cx="966788" cy="985836"/>
            </a:xfrm>
            <a:custGeom>
              <a:avLst/>
              <a:gdLst>
                <a:gd name="T0" fmla="*/ 180 w 258"/>
                <a:gd name="T1" fmla="*/ 156 h 263"/>
                <a:gd name="T2" fmla="*/ 160 w 258"/>
                <a:gd name="T3" fmla="*/ 135 h 263"/>
                <a:gd name="T4" fmla="*/ 160 w 258"/>
                <a:gd name="T5" fmla="*/ 135 h 263"/>
                <a:gd name="T6" fmla="*/ 130 w 258"/>
                <a:gd name="T7" fmla="*/ 104 h 263"/>
                <a:gd name="T8" fmla="*/ 130 w 258"/>
                <a:gd name="T9" fmla="*/ 104 h 263"/>
                <a:gd name="T10" fmla="*/ 106 w 258"/>
                <a:gd name="T11" fmla="*/ 80 h 263"/>
                <a:gd name="T12" fmla="*/ 97 w 258"/>
                <a:gd name="T13" fmla="*/ 19 h 263"/>
                <a:gd name="T14" fmla="*/ 36 w 258"/>
                <a:gd name="T15" fmla="*/ 9 h 263"/>
                <a:gd name="T16" fmla="*/ 65 w 258"/>
                <a:gd name="T17" fmla="*/ 40 h 263"/>
                <a:gd name="T18" fmla="*/ 44 w 258"/>
                <a:gd name="T19" fmla="*/ 61 h 263"/>
                <a:gd name="T20" fmla="*/ 11 w 258"/>
                <a:gd name="T21" fmla="*/ 30 h 263"/>
                <a:gd name="T22" fmla="*/ 19 w 258"/>
                <a:gd name="T23" fmla="*/ 95 h 263"/>
                <a:gd name="T24" fmla="*/ 79 w 258"/>
                <a:gd name="T25" fmla="*/ 106 h 263"/>
                <a:gd name="T26" fmla="*/ 136 w 258"/>
                <a:gd name="T27" fmla="*/ 165 h 263"/>
                <a:gd name="T28" fmla="*/ 136 w 258"/>
                <a:gd name="T29" fmla="*/ 165 h 263"/>
                <a:gd name="T30" fmla="*/ 153 w 258"/>
                <a:gd name="T31" fmla="*/ 183 h 263"/>
                <a:gd name="T32" fmla="*/ 161 w 258"/>
                <a:gd name="T33" fmla="*/ 244 h 263"/>
                <a:gd name="T34" fmla="*/ 223 w 258"/>
                <a:gd name="T35" fmla="*/ 254 h 263"/>
                <a:gd name="T36" fmla="*/ 193 w 258"/>
                <a:gd name="T37" fmla="*/ 223 h 263"/>
                <a:gd name="T38" fmla="*/ 218 w 258"/>
                <a:gd name="T39" fmla="*/ 198 h 263"/>
                <a:gd name="T40" fmla="*/ 248 w 258"/>
                <a:gd name="T41" fmla="*/ 229 h 263"/>
                <a:gd name="T42" fmla="*/ 239 w 258"/>
                <a:gd name="T43" fmla="*/ 166 h 263"/>
                <a:gd name="T44" fmla="*/ 180 w 258"/>
                <a:gd name="T45" fmla="*/ 15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8" h="263">
                  <a:moveTo>
                    <a:pt x="180" y="156"/>
                  </a:moveTo>
                  <a:cubicBezTo>
                    <a:pt x="160" y="135"/>
                    <a:pt x="160" y="135"/>
                    <a:pt x="160" y="135"/>
                  </a:cubicBezTo>
                  <a:cubicBezTo>
                    <a:pt x="160" y="135"/>
                    <a:pt x="160" y="135"/>
                    <a:pt x="160" y="135"/>
                  </a:cubicBezTo>
                  <a:cubicBezTo>
                    <a:pt x="130" y="104"/>
                    <a:pt x="130" y="104"/>
                    <a:pt x="130" y="104"/>
                  </a:cubicBezTo>
                  <a:cubicBezTo>
                    <a:pt x="130" y="104"/>
                    <a:pt x="130" y="104"/>
                    <a:pt x="130" y="104"/>
                  </a:cubicBezTo>
                  <a:cubicBezTo>
                    <a:pt x="106" y="80"/>
                    <a:pt x="106" y="80"/>
                    <a:pt x="106" y="80"/>
                  </a:cubicBezTo>
                  <a:cubicBezTo>
                    <a:pt x="115" y="60"/>
                    <a:pt x="113" y="35"/>
                    <a:pt x="97" y="19"/>
                  </a:cubicBezTo>
                  <a:cubicBezTo>
                    <a:pt x="81" y="2"/>
                    <a:pt x="55" y="0"/>
                    <a:pt x="36" y="9"/>
                  </a:cubicBezTo>
                  <a:cubicBezTo>
                    <a:pt x="65" y="40"/>
                    <a:pt x="65" y="40"/>
                    <a:pt x="65" y="40"/>
                  </a:cubicBezTo>
                  <a:cubicBezTo>
                    <a:pt x="44" y="61"/>
                    <a:pt x="44" y="61"/>
                    <a:pt x="44" y="61"/>
                  </a:cubicBezTo>
                  <a:cubicBezTo>
                    <a:pt x="11" y="30"/>
                    <a:pt x="11" y="30"/>
                    <a:pt x="11" y="30"/>
                  </a:cubicBezTo>
                  <a:cubicBezTo>
                    <a:pt x="1" y="50"/>
                    <a:pt x="0" y="77"/>
                    <a:pt x="19" y="95"/>
                  </a:cubicBezTo>
                  <a:cubicBezTo>
                    <a:pt x="35" y="111"/>
                    <a:pt x="60" y="115"/>
                    <a:pt x="79" y="106"/>
                  </a:cubicBezTo>
                  <a:cubicBezTo>
                    <a:pt x="136" y="165"/>
                    <a:pt x="136" y="165"/>
                    <a:pt x="136" y="165"/>
                  </a:cubicBezTo>
                  <a:cubicBezTo>
                    <a:pt x="136" y="165"/>
                    <a:pt x="136" y="165"/>
                    <a:pt x="136" y="165"/>
                  </a:cubicBezTo>
                  <a:cubicBezTo>
                    <a:pt x="153" y="183"/>
                    <a:pt x="153" y="183"/>
                    <a:pt x="153" y="183"/>
                  </a:cubicBezTo>
                  <a:cubicBezTo>
                    <a:pt x="144" y="202"/>
                    <a:pt x="145" y="227"/>
                    <a:pt x="161" y="244"/>
                  </a:cubicBezTo>
                  <a:cubicBezTo>
                    <a:pt x="177" y="260"/>
                    <a:pt x="203" y="263"/>
                    <a:pt x="223" y="254"/>
                  </a:cubicBezTo>
                  <a:cubicBezTo>
                    <a:pt x="193" y="223"/>
                    <a:pt x="193" y="223"/>
                    <a:pt x="193" y="223"/>
                  </a:cubicBezTo>
                  <a:cubicBezTo>
                    <a:pt x="218" y="198"/>
                    <a:pt x="218" y="198"/>
                    <a:pt x="218" y="198"/>
                  </a:cubicBezTo>
                  <a:cubicBezTo>
                    <a:pt x="248" y="229"/>
                    <a:pt x="248" y="229"/>
                    <a:pt x="248" y="229"/>
                  </a:cubicBezTo>
                  <a:cubicBezTo>
                    <a:pt x="258" y="210"/>
                    <a:pt x="256" y="183"/>
                    <a:pt x="239" y="166"/>
                  </a:cubicBezTo>
                  <a:cubicBezTo>
                    <a:pt x="224" y="150"/>
                    <a:pt x="200" y="148"/>
                    <a:pt x="180" y="156"/>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3" name="Freeform 19"/>
            <p:cNvSpPr/>
            <p:nvPr/>
          </p:nvSpPr>
          <p:spPr bwMode="auto">
            <a:xfrm>
              <a:off x="7912104" y="614362"/>
              <a:ext cx="968376" cy="985836"/>
            </a:xfrm>
            <a:custGeom>
              <a:avLst/>
              <a:gdLst>
                <a:gd name="T0" fmla="*/ 78 w 258"/>
                <a:gd name="T1" fmla="*/ 156 h 263"/>
                <a:gd name="T2" fmla="*/ 99 w 258"/>
                <a:gd name="T3" fmla="*/ 135 h 263"/>
                <a:gd name="T4" fmla="*/ 99 w 258"/>
                <a:gd name="T5" fmla="*/ 135 h 263"/>
                <a:gd name="T6" fmla="*/ 128 w 258"/>
                <a:gd name="T7" fmla="*/ 104 h 263"/>
                <a:gd name="T8" fmla="*/ 128 w 258"/>
                <a:gd name="T9" fmla="*/ 104 h 263"/>
                <a:gd name="T10" fmla="*/ 152 w 258"/>
                <a:gd name="T11" fmla="*/ 80 h 263"/>
                <a:gd name="T12" fmla="*/ 161 w 258"/>
                <a:gd name="T13" fmla="*/ 19 h 263"/>
                <a:gd name="T14" fmla="*/ 222 w 258"/>
                <a:gd name="T15" fmla="*/ 9 h 263"/>
                <a:gd name="T16" fmla="*/ 193 w 258"/>
                <a:gd name="T17" fmla="*/ 40 h 263"/>
                <a:gd name="T18" fmla="*/ 214 w 258"/>
                <a:gd name="T19" fmla="*/ 61 h 263"/>
                <a:gd name="T20" fmla="*/ 247 w 258"/>
                <a:gd name="T21" fmla="*/ 30 h 263"/>
                <a:gd name="T22" fmla="*/ 239 w 258"/>
                <a:gd name="T23" fmla="*/ 95 h 263"/>
                <a:gd name="T24" fmla="*/ 179 w 258"/>
                <a:gd name="T25" fmla="*/ 106 h 263"/>
                <a:gd name="T26" fmla="*/ 122 w 258"/>
                <a:gd name="T27" fmla="*/ 165 h 263"/>
                <a:gd name="T28" fmla="*/ 122 w 258"/>
                <a:gd name="T29" fmla="*/ 165 h 263"/>
                <a:gd name="T30" fmla="*/ 105 w 258"/>
                <a:gd name="T31" fmla="*/ 183 h 263"/>
                <a:gd name="T32" fmla="*/ 97 w 258"/>
                <a:gd name="T33" fmla="*/ 244 h 263"/>
                <a:gd name="T34" fmla="*/ 35 w 258"/>
                <a:gd name="T35" fmla="*/ 254 h 263"/>
                <a:gd name="T36" fmla="*/ 65 w 258"/>
                <a:gd name="T37" fmla="*/ 223 h 263"/>
                <a:gd name="T38" fmla="*/ 40 w 258"/>
                <a:gd name="T39" fmla="*/ 198 h 263"/>
                <a:gd name="T40" fmla="*/ 10 w 258"/>
                <a:gd name="T41" fmla="*/ 229 h 263"/>
                <a:gd name="T42" fmla="*/ 19 w 258"/>
                <a:gd name="T43" fmla="*/ 166 h 263"/>
                <a:gd name="T44" fmla="*/ 78 w 258"/>
                <a:gd name="T45" fmla="*/ 15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8" h="263">
                  <a:moveTo>
                    <a:pt x="78" y="156"/>
                  </a:moveTo>
                  <a:cubicBezTo>
                    <a:pt x="99" y="135"/>
                    <a:pt x="99" y="135"/>
                    <a:pt x="99" y="135"/>
                  </a:cubicBezTo>
                  <a:cubicBezTo>
                    <a:pt x="99" y="135"/>
                    <a:pt x="99" y="135"/>
                    <a:pt x="99" y="135"/>
                  </a:cubicBezTo>
                  <a:cubicBezTo>
                    <a:pt x="128" y="104"/>
                    <a:pt x="128" y="104"/>
                    <a:pt x="128" y="104"/>
                  </a:cubicBezTo>
                  <a:cubicBezTo>
                    <a:pt x="128" y="104"/>
                    <a:pt x="128" y="104"/>
                    <a:pt x="128" y="104"/>
                  </a:cubicBezTo>
                  <a:cubicBezTo>
                    <a:pt x="152" y="80"/>
                    <a:pt x="152" y="80"/>
                    <a:pt x="152" y="80"/>
                  </a:cubicBezTo>
                  <a:cubicBezTo>
                    <a:pt x="143" y="60"/>
                    <a:pt x="145" y="35"/>
                    <a:pt x="161" y="19"/>
                  </a:cubicBezTo>
                  <a:cubicBezTo>
                    <a:pt x="177" y="2"/>
                    <a:pt x="203" y="0"/>
                    <a:pt x="222" y="9"/>
                  </a:cubicBezTo>
                  <a:cubicBezTo>
                    <a:pt x="193" y="40"/>
                    <a:pt x="193" y="40"/>
                    <a:pt x="193" y="40"/>
                  </a:cubicBezTo>
                  <a:cubicBezTo>
                    <a:pt x="214" y="61"/>
                    <a:pt x="214" y="61"/>
                    <a:pt x="214" y="61"/>
                  </a:cubicBezTo>
                  <a:cubicBezTo>
                    <a:pt x="247" y="30"/>
                    <a:pt x="247" y="30"/>
                    <a:pt x="247" y="30"/>
                  </a:cubicBezTo>
                  <a:cubicBezTo>
                    <a:pt x="257" y="50"/>
                    <a:pt x="258" y="77"/>
                    <a:pt x="239" y="95"/>
                  </a:cubicBezTo>
                  <a:cubicBezTo>
                    <a:pt x="223" y="111"/>
                    <a:pt x="198" y="115"/>
                    <a:pt x="179" y="106"/>
                  </a:cubicBezTo>
                  <a:cubicBezTo>
                    <a:pt x="122" y="165"/>
                    <a:pt x="122" y="165"/>
                    <a:pt x="122" y="165"/>
                  </a:cubicBezTo>
                  <a:cubicBezTo>
                    <a:pt x="122" y="165"/>
                    <a:pt x="122" y="165"/>
                    <a:pt x="122" y="165"/>
                  </a:cubicBezTo>
                  <a:cubicBezTo>
                    <a:pt x="105" y="183"/>
                    <a:pt x="105" y="183"/>
                    <a:pt x="105" y="183"/>
                  </a:cubicBezTo>
                  <a:cubicBezTo>
                    <a:pt x="114" y="202"/>
                    <a:pt x="113" y="227"/>
                    <a:pt x="97" y="244"/>
                  </a:cubicBezTo>
                  <a:cubicBezTo>
                    <a:pt x="81" y="260"/>
                    <a:pt x="55" y="263"/>
                    <a:pt x="35" y="254"/>
                  </a:cubicBezTo>
                  <a:cubicBezTo>
                    <a:pt x="65" y="223"/>
                    <a:pt x="65" y="223"/>
                    <a:pt x="65" y="223"/>
                  </a:cubicBezTo>
                  <a:cubicBezTo>
                    <a:pt x="40" y="198"/>
                    <a:pt x="40" y="198"/>
                    <a:pt x="40" y="198"/>
                  </a:cubicBezTo>
                  <a:cubicBezTo>
                    <a:pt x="10" y="229"/>
                    <a:pt x="10" y="229"/>
                    <a:pt x="10" y="229"/>
                  </a:cubicBezTo>
                  <a:cubicBezTo>
                    <a:pt x="0" y="210"/>
                    <a:pt x="3" y="183"/>
                    <a:pt x="19" y="166"/>
                  </a:cubicBezTo>
                  <a:cubicBezTo>
                    <a:pt x="34" y="150"/>
                    <a:pt x="58" y="148"/>
                    <a:pt x="78" y="15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14" name="菱形 13"/>
          <p:cNvSpPr/>
          <p:nvPr/>
        </p:nvSpPr>
        <p:spPr>
          <a:xfrm>
            <a:off x="6324091" y="1589948"/>
            <a:ext cx="2130003" cy="213077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8" name="Freeform 63"/>
          <p:cNvSpPr>
            <a:spLocks noEditPoints="1"/>
          </p:cNvSpPr>
          <p:nvPr/>
        </p:nvSpPr>
        <p:spPr bwMode="auto">
          <a:xfrm>
            <a:off x="7109087" y="2329099"/>
            <a:ext cx="532905" cy="605501"/>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9" name="菱形 18"/>
          <p:cNvSpPr/>
          <p:nvPr/>
        </p:nvSpPr>
        <p:spPr>
          <a:xfrm>
            <a:off x="6329893" y="4029336"/>
            <a:ext cx="2130003" cy="213077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20" name="组合 19"/>
          <p:cNvGrpSpPr/>
          <p:nvPr/>
        </p:nvGrpSpPr>
        <p:grpSpPr>
          <a:xfrm>
            <a:off x="7034375" y="4720569"/>
            <a:ext cx="750790" cy="748307"/>
            <a:chOff x="6475413" y="631826"/>
            <a:chExt cx="1298575" cy="1293813"/>
          </a:xfrm>
          <a:solidFill>
            <a:schemeClr val="bg1"/>
          </a:solidFill>
        </p:grpSpPr>
        <p:sp>
          <p:nvSpPr>
            <p:cNvPr id="21" name="Freeform 273"/>
            <p:cNvSpPr>
              <a:spLocks noEditPoints="1"/>
            </p:cNvSpPr>
            <p:nvPr/>
          </p:nvSpPr>
          <p:spPr bwMode="auto">
            <a:xfrm>
              <a:off x="6888163" y="631826"/>
              <a:ext cx="476250" cy="1293813"/>
            </a:xfrm>
            <a:custGeom>
              <a:avLst/>
              <a:gdLst>
                <a:gd name="T0" fmla="*/ 63 w 127"/>
                <a:gd name="T1" fmla="*/ 0 h 345"/>
                <a:gd name="T2" fmla="*/ 0 w 127"/>
                <a:gd name="T3" fmla="*/ 173 h 345"/>
                <a:gd name="T4" fmla="*/ 63 w 127"/>
                <a:gd name="T5" fmla="*/ 345 h 345"/>
                <a:gd name="T6" fmla="*/ 127 w 127"/>
                <a:gd name="T7" fmla="*/ 173 h 345"/>
                <a:gd name="T8" fmla="*/ 63 w 127"/>
                <a:gd name="T9" fmla="*/ 0 h 345"/>
                <a:gd name="T10" fmla="*/ 63 w 127"/>
                <a:gd name="T11" fmla="*/ 317 h 345"/>
                <a:gd name="T12" fmla="*/ 10 w 127"/>
                <a:gd name="T13" fmla="*/ 173 h 345"/>
                <a:gd name="T14" fmla="*/ 63 w 127"/>
                <a:gd name="T15" fmla="*/ 28 h 345"/>
                <a:gd name="T16" fmla="*/ 117 w 127"/>
                <a:gd name="T17" fmla="*/ 173 h 345"/>
                <a:gd name="T18" fmla="*/ 63 w 127"/>
                <a:gd name="T19" fmla="*/ 31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45">
                  <a:moveTo>
                    <a:pt x="63" y="0"/>
                  </a:moveTo>
                  <a:cubicBezTo>
                    <a:pt x="28" y="0"/>
                    <a:pt x="0" y="77"/>
                    <a:pt x="0" y="173"/>
                  </a:cubicBezTo>
                  <a:cubicBezTo>
                    <a:pt x="0" y="268"/>
                    <a:pt x="28" y="345"/>
                    <a:pt x="63" y="345"/>
                  </a:cubicBezTo>
                  <a:cubicBezTo>
                    <a:pt x="98" y="345"/>
                    <a:pt x="127" y="268"/>
                    <a:pt x="127" y="173"/>
                  </a:cubicBezTo>
                  <a:cubicBezTo>
                    <a:pt x="127" y="77"/>
                    <a:pt x="98" y="0"/>
                    <a:pt x="63" y="0"/>
                  </a:cubicBezTo>
                  <a:close/>
                  <a:moveTo>
                    <a:pt x="63" y="317"/>
                  </a:moveTo>
                  <a:cubicBezTo>
                    <a:pt x="34" y="317"/>
                    <a:pt x="10" y="253"/>
                    <a:pt x="10" y="173"/>
                  </a:cubicBezTo>
                  <a:cubicBezTo>
                    <a:pt x="10" y="93"/>
                    <a:pt x="34" y="28"/>
                    <a:pt x="63" y="28"/>
                  </a:cubicBezTo>
                  <a:cubicBezTo>
                    <a:pt x="93" y="28"/>
                    <a:pt x="117" y="93"/>
                    <a:pt x="117" y="173"/>
                  </a:cubicBezTo>
                  <a:cubicBezTo>
                    <a:pt x="117" y="253"/>
                    <a:pt x="93" y="317"/>
                    <a:pt x="63" y="31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 name="Freeform 274"/>
            <p:cNvSpPr>
              <a:spLocks noEditPoints="1"/>
            </p:cNvSpPr>
            <p:nvPr/>
          </p:nvSpPr>
          <p:spPr bwMode="auto">
            <a:xfrm>
              <a:off x="6475413" y="1041401"/>
              <a:ext cx="1298575" cy="476250"/>
            </a:xfrm>
            <a:custGeom>
              <a:avLst/>
              <a:gdLst>
                <a:gd name="T0" fmla="*/ 346 w 346"/>
                <a:gd name="T1" fmla="*/ 64 h 127"/>
                <a:gd name="T2" fmla="*/ 173 w 346"/>
                <a:gd name="T3" fmla="*/ 0 h 127"/>
                <a:gd name="T4" fmla="*/ 0 w 346"/>
                <a:gd name="T5" fmla="*/ 64 h 127"/>
                <a:gd name="T6" fmla="*/ 173 w 346"/>
                <a:gd name="T7" fmla="*/ 127 h 127"/>
                <a:gd name="T8" fmla="*/ 346 w 346"/>
                <a:gd name="T9" fmla="*/ 64 h 127"/>
                <a:gd name="T10" fmla="*/ 29 w 346"/>
                <a:gd name="T11" fmla="*/ 64 h 127"/>
                <a:gd name="T12" fmla="*/ 173 w 346"/>
                <a:gd name="T13" fmla="*/ 10 h 127"/>
                <a:gd name="T14" fmla="*/ 318 w 346"/>
                <a:gd name="T15" fmla="*/ 64 h 127"/>
                <a:gd name="T16" fmla="*/ 173 w 346"/>
                <a:gd name="T17" fmla="*/ 117 h 127"/>
                <a:gd name="T18" fmla="*/ 29 w 346"/>
                <a:gd name="T19"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27">
                  <a:moveTo>
                    <a:pt x="346" y="64"/>
                  </a:moveTo>
                  <a:cubicBezTo>
                    <a:pt x="346" y="28"/>
                    <a:pt x="269" y="0"/>
                    <a:pt x="173" y="0"/>
                  </a:cubicBezTo>
                  <a:cubicBezTo>
                    <a:pt x="78" y="0"/>
                    <a:pt x="0" y="28"/>
                    <a:pt x="0" y="64"/>
                  </a:cubicBezTo>
                  <a:cubicBezTo>
                    <a:pt x="0" y="99"/>
                    <a:pt x="78" y="127"/>
                    <a:pt x="173" y="127"/>
                  </a:cubicBezTo>
                  <a:cubicBezTo>
                    <a:pt x="269" y="127"/>
                    <a:pt x="346" y="99"/>
                    <a:pt x="346" y="64"/>
                  </a:cubicBezTo>
                  <a:close/>
                  <a:moveTo>
                    <a:pt x="29" y="64"/>
                  </a:moveTo>
                  <a:cubicBezTo>
                    <a:pt x="29" y="34"/>
                    <a:pt x="93" y="10"/>
                    <a:pt x="173" y="10"/>
                  </a:cubicBezTo>
                  <a:cubicBezTo>
                    <a:pt x="253" y="10"/>
                    <a:pt x="318" y="34"/>
                    <a:pt x="318" y="64"/>
                  </a:cubicBezTo>
                  <a:cubicBezTo>
                    <a:pt x="318" y="93"/>
                    <a:pt x="253" y="117"/>
                    <a:pt x="173" y="117"/>
                  </a:cubicBezTo>
                  <a:cubicBezTo>
                    <a:pt x="93" y="117"/>
                    <a:pt x="29" y="93"/>
                    <a:pt x="29" y="6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 name="Freeform 275"/>
            <p:cNvSpPr>
              <a:spLocks noEditPoints="1"/>
            </p:cNvSpPr>
            <p:nvPr/>
          </p:nvSpPr>
          <p:spPr bwMode="auto">
            <a:xfrm>
              <a:off x="6573838" y="730251"/>
              <a:ext cx="1101725" cy="1101725"/>
            </a:xfrm>
            <a:custGeom>
              <a:avLst/>
              <a:gdLst>
                <a:gd name="T0" fmla="*/ 269 w 294"/>
                <a:gd name="T1" fmla="*/ 24 h 294"/>
                <a:gd name="T2" fmla="*/ 102 w 294"/>
                <a:gd name="T3" fmla="*/ 102 h 294"/>
                <a:gd name="T4" fmla="*/ 25 w 294"/>
                <a:gd name="T5" fmla="*/ 269 h 294"/>
                <a:gd name="T6" fmla="*/ 192 w 294"/>
                <a:gd name="T7" fmla="*/ 192 h 294"/>
                <a:gd name="T8" fmla="*/ 269 w 294"/>
                <a:gd name="T9" fmla="*/ 24 h 294"/>
                <a:gd name="T10" fmla="*/ 45 w 294"/>
                <a:gd name="T11" fmla="*/ 249 h 294"/>
                <a:gd name="T12" fmla="*/ 110 w 294"/>
                <a:gd name="T13" fmla="*/ 109 h 294"/>
                <a:gd name="T14" fmla="*/ 250 w 294"/>
                <a:gd name="T15" fmla="*/ 44 h 294"/>
                <a:gd name="T16" fmla="*/ 185 w 294"/>
                <a:gd name="T17" fmla="*/ 184 h 294"/>
                <a:gd name="T18" fmla="*/ 45 w 294"/>
                <a:gd name="T19" fmla="*/ 24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4"/>
                  </a:moveTo>
                  <a:cubicBezTo>
                    <a:pt x="245" y="0"/>
                    <a:pt x="170" y="34"/>
                    <a:pt x="102" y="102"/>
                  </a:cubicBezTo>
                  <a:cubicBezTo>
                    <a:pt x="35" y="169"/>
                    <a:pt x="0" y="244"/>
                    <a:pt x="25" y="269"/>
                  </a:cubicBezTo>
                  <a:cubicBezTo>
                    <a:pt x="50" y="294"/>
                    <a:pt x="125" y="259"/>
                    <a:pt x="192" y="192"/>
                  </a:cubicBezTo>
                  <a:cubicBezTo>
                    <a:pt x="260" y="124"/>
                    <a:pt x="294" y="49"/>
                    <a:pt x="269" y="24"/>
                  </a:cubicBezTo>
                  <a:close/>
                  <a:moveTo>
                    <a:pt x="45" y="249"/>
                  </a:moveTo>
                  <a:cubicBezTo>
                    <a:pt x="24" y="228"/>
                    <a:pt x="53" y="165"/>
                    <a:pt x="110" y="109"/>
                  </a:cubicBezTo>
                  <a:cubicBezTo>
                    <a:pt x="166" y="52"/>
                    <a:pt x="229" y="23"/>
                    <a:pt x="250" y="44"/>
                  </a:cubicBezTo>
                  <a:cubicBezTo>
                    <a:pt x="270" y="65"/>
                    <a:pt x="241" y="128"/>
                    <a:pt x="185" y="184"/>
                  </a:cubicBezTo>
                  <a:cubicBezTo>
                    <a:pt x="128" y="241"/>
                    <a:pt x="66" y="270"/>
                    <a:pt x="45" y="24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 name="Freeform 276"/>
            <p:cNvSpPr>
              <a:spLocks noEditPoints="1"/>
            </p:cNvSpPr>
            <p:nvPr/>
          </p:nvSpPr>
          <p:spPr bwMode="auto">
            <a:xfrm>
              <a:off x="6573838" y="730251"/>
              <a:ext cx="1101725" cy="1101725"/>
            </a:xfrm>
            <a:custGeom>
              <a:avLst/>
              <a:gdLst>
                <a:gd name="T0" fmla="*/ 269 w 294"/>
                <a:gd name="T1" fmla="*/ 269 h 294"/>
                <a:gd name="T2" fmla="*/ 192 w 294"/>
                <a:gd name="T3" fmla="*/ 102 h 294"/>
                <a:gd name="T4" fmla="*/ 25 w 294"/>
                <a:gd name="T5" fmla="*/ 24 h 294"/>
                <a:gd name="T6" fmla="*/ 102 w 294"/>
                <a:gd name="T7" fmla="*/ 192 h 294"/>
                <a:gd name="T8" fmla="*/ 269 w 294"/>
                <a:gd name="T9" fmla="*/ 269 h 294"/>
                <a:gd name="T10" fmla="*/ 45 w 294"/>
                <a:gd name="T11" fmla="*/ 44 h 294"/>
                <a:gd name="T12" fmla="*/ 185 w 294"/>
                <a:gd name="T13" fmla="*/ 109 h 294"/>
                <a:gd name="T14" fmla="*/ 250 w 294"/>
                <a:gd name="T15" fmla="*/ 249 h 294"/>
                <a:gd name="T16" fmla="*/ 110 w 294"/>
                <a:gd name="T17" fmla="*/ 184 h 294"/>
                <a:gd name="T18" fmla="*/ 45 w 294"/>
                <a:gd name="T19" fmla="*/ 4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69"/>
                  </a:moveTo>
                  <a:cubicBezTo>
                    <a:pt x="294" y="244"/>
                    <a:pt x="260" y="169"/>
                    <a:pt x="192" y="102"/>
                  </a:cubicBezTo>
                  <a:cubicBezTo>
                    <a:pt x="125" y="34"/>
                    <a:pt x="50" y="0"/>
                    <a:pt x="25" y="24"/>
                  </a:cubicBezTo>
                  <a:cubicBezTo>
                    <a:pt x="0" y="49"/>
                    <a:pt x="35" y="124"/>
                    <a:pt x="102" y="192"/>
                  </a:cubicBezTo>
                  <a:cubicBezTo>
                    <a:pt x="170" y="259"/>
                    <a:pt x="245" y="294"/>
                    <a:pt x="269" y="269"/>
                  </a:cubicBezTo>
                  <a:close/>
                  <a:moveTo>
                    <a:pt x="45" y="44"/>
                  </a:moveTo>
                  <a:cubicBezTo>
                    <a:pt x="66" y="23"/>
                    <a:pt x="128" y="52"/>
                    <a:pt x="185" y="109"/>
                  </a:cubicBezTo>
                  <a:cubicBezTo>
                    <a:pt x="241" y="165"/>
                    <a:pt x="270" y="228"/>
                    <a:pt x="250" y="249"/>
                  </a:cubicBezTo>
                  <a:cubicBezTo>
                    <a:pt x="229" y="270"/>
                    <a:pt x="166" y="241"/>
                    <a:pt x="110" y="184"/>
                  </a:cubicBezTo>
                  <a:cubicBezTo>
                    <a:pt x="53" y="128"/>
                    <a:pt x="24" y="65"/>
                    <a:pt x="45" y="4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5" name="Oval 277"/>
            <p:cNvSpPr>
              <a:spLocks noChangeArrowheads="1"/>
            </p:cNvSpPr>
            <p:nvPr/>
          </p:nvSpPr>
          <p:spPr bwMode="auto">
            <a:xfrm>
              <a:off x="7027863" y="1179513"/>
              <a:ext cx="198438" cy="198438"/>
            </a:xfrm>
            <a:prstGeom prst="ellipse">
              <a:avLst/>
            </a:prstGeom>
            <a:grpFill/>
            <a:ln w="9525">
              <a:solidFill>
                <a:schemeClr val="bg1"/>
              </a:solid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6" name="菱形 25"/>
          <p:cNvSpPr/>
          <p:nvPr/>
        </p:nvSpPr>
        <p:spPr>
          <a:xfrm>
            <a:off x="3952675" y="3992242"/>
            <a:ext cx="2130003" cy="213077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7" name="Freeform 68"/>
          <p:cNvSpPr>
            <a:spLocks noEditPoints="1"/>
          </p:cNvSpPr>
          <p:nvPr/>
        </p:nvSpPr>
        <p:spPr bwMode="auto">
          <a:xfrm>
            <a:off x="4813440" y="4680219"/>
            <a:ext cx="416320" cy="772245"/>
          </a:xfrm>
          <a:custGeom>
            <a:avLst/>
            <a:gdLst>
              <a:gd name="T0" fmla="*/ 140 w 140"/>
              <a:gd name="T1" fmla="*/ 173 h 260"/>
              <a:gd name="T2" fmla="*/ 136 w 140"/>
              <a:gd name="T3" fmla="*/ 193 h 260"/>
              <a:gd name="T4" fmla="*/ 124 w 140"/>
              <a:gd name="T5" fmla="*/ 211 h 260"/>
              <a:gd name="T6" fmla="*/ 106 w 140"/>
              <a:gd name="T7" fmla="*/ 226 h 260"/>
              <a:gd name="T8" fmla="*/ 82 w 140"/>
              <a:gd name="T9" fmla="*/ 235 h 260"/>
              <a:gd name="T10" fmla="*/ 82 w 140"/>
              <a:gd name="T11" fmla="*/ 260 h 260"/>
              <a:gd name="T12" fmla="*/ 64 w 140"/>
              <a:gd name="T13" fmla="*/ 260 h 260"/>
              <a:gd name="T14" fmla="*/ 64 w 140"/>
              <a:gd name="T15" fmla="*/ 238 h 260"/>
              <a:gd name="T16" fmla="*/ 63 w 140"/>
              <a:gd name="T17" fmla="*/ 238 h 260"/>
              <a:gd name="T18" fmla="*/ 61 w 140"/>
              <a:gd name="T19" fmla="*/ 238 h 260"/>
              <a:gd name="T20" fmla="*/ 43 w 140"/>
              <a:gd name="T21" fmla="*/ 237 h 260"/>
              <a:gd name="T22" fmla="*/ 28 w 140"/>
              <a:gd name="T23" fmla="*/ 233 h 260"/>
              <a:gd name="T24" fmla="*/ 14 w 140"/>
              <a:gd name="T25" fmla="*/ 229 h 260"/>
              <a:gd name="T26" fmla="*/ 0 w 140"/>
              <a:gd name="T27" fmla="*/ 222 h 260"/>
              <a:gd name="T28" fmla="*/ 11 w 140"/>
              <a:gd name="T29" fmla="*/ 191 h 260"/>
              <a:gd name="T30" fmla="*/ 21 w 140"/>
              <a:gd name="T31" fmla="*/ 197 h 260"/>
              <a:gd name="T32" fmla="*/ 35 w 140"/>
              <a:gd name="T33" fmla="*/ 203 h 260"/>
              <a:gd name="T34" fmla="*/ 50 w 140"/>
              <a:gd name="T35" fmla="*/ 208 h 260"/>
              <a:gd name="T36" fmla="*/ 64 w 140"/>
              <a:gd name="T37" fmla="*/ 211 h 260"/>
              <a:gd name="T38" fmla="*/ 64 w 140"/>
              <a:gd name="T39" fmla="*/ 145 h 260"/>
              <a:gd name="T40" fmla="*/ 44 w 140"/>
              <a:gd name="T41" fmla="*/ 136 h 260"/>
              <a:gd name="T42" fmla="*/ 26 w 140"/>
              <a:gd name="T43" fmla="*/ 124 h 260"/>
              <a:gd name="T44" fmla="*/ 13 w 140"/>
              <a:gd name="T45" fmla="*/ 106 h 260"/>
              <a:gd name="T46" fmla="*/ 8 w 140"/>
              <a:gd name="T47" fmla="*/ 79 h 260"/>
              <a:gd name="T48" fmla="*/ 11 w 140"/>
              <a:gd name="T49" fmla="*/ 62 h 260"/>
              <a:gd name="T50" fmla="*/ 23 w 140"/>
              <a:gd name="T51" fmla="*/ 45 h 260"/>
              <a:gd name="T52" fmla="*/ 40 w 140"/>
              <a:gd name="T53" fmla="*/ 31 h 260"/>
              <a:gd name="T54" fmla="*/ 64 w 140"/>
              <a:gd name="T55" fmla="*/ 22 h 260"/>
              <a:gd name="T56" fmla="*/ 64 w 140"/>
              <a:gd name="T57" fmla="*/ 0 h 260"/>
              <a:gd name="T58" fmla="*/ 82 w 140"/>
              <a:gd name="T59" fmla="*/ 0 h 260"/>
              <a:gd name="T60" fmla="*/ 82 w 140"/>
              <a:gd name="T61" fmla="*/ 21 h 260"/>
              <a:gd name="T62" fmla="*/ 82 w 140"/>
              <a:gd name="T63" fmla="*/ 21 h 260"/>
              <a:gd name="T64" fmla="*/ 107 w 140"/>
              <a:gd name="T65" fmla="*/ 22 h 260"/>
              <a:gd name="T66" fmla="*/ 131 w 140"/>
              <a:gd name="T67" fmla="*/ 26 h 260"/>
              <a:gd name="T68" fmla="*/ 125 w 140"/>
              <a:gd name="T69" fmla="*/ 57 h 260"/>
              <a:gd name="T70" fmla="*/ 103 w 140"/>
              <a:gd name="T71" fmla="*/ 51 h 260"/>
              <a:gd name="T72" fmla="*/ 82 w 140"/>
              <a:gd name="T73" fmla="*/ 48 h 260"/>
              <a:gd name="T74" fmla="*/ 82 w 140"/>
              <a:gd name="T75" fmla="*/ 105 h 260"/>
              <a:gd name="T76" fmla="*/ 102 w 140"/>
              <a:gd name="T77" fmla="*/ 114 h 260"/>
              <a:gd name="T78" fmla="*/ 121 w 140"/>
              <a:gd name="T79" fmla="*/ 126 h 260"/>
              <a:gd name="T80" fmla="*/ 135 w 140"/>
              <a:gd name="T81" fmla="*/ 145 h 260"/>
              <a:gd name="T82" fmla="*/ 140 w 140"/>
              <a:gd name="T83" fmla="*/ 173 h 260"/>
              <a:gd name="T84" fmla="*/ 44 w 140"/>
              <a:gd name="T85" fmla="*/ 72 h 260"/>
              <a:gd name="T86" fmla="*/ 50 w 140"/>
              <a:gd name="T87" fmla="*/ 88 h 260"/>
              <a:gd name="T88" fmla="*/ 64 w 140"/>
              <a:gd name="T89" fmla="*/ 98 h 260"/>
              <a:gd name="T90" fmla="*/ 64 w 140"/>
              <a:gd name="T91" fmla="*/ 48 h 260"/>
              <a:gd name="T92" fmla="*/ 51 w 140"/>
              <a:gd name="T93" fmla="*/ 52 h 260"/>
              <a:gd name="T94" fmla="*/ 46 w 140"/>
              <a:gd name="T95" fmla="*/ 59 h 260"/>
              <a:gd name="T96" fmla="*/ 44 w 140"/>
              <a:gd name="T97" fmla="*/ 72 h 260"/>
              <a:gd name="T98" fmla="*/ 103 w 140"/>
              <a:gd name="T99" fmla="*/ 179 h 260"/>
              <a:gd name="T100" fmla="*/ 97 w 140"/>
              <a:gd name="T101" fmla="*/ 163 h 260"/>
              <a:gd name="T102" fmla="*/ 82 w 140"/>
              <a:gd name="T103" fmla="*/ 152 h 260"/>
              <a:gd name="T104" fmla="*/ 82 w 140"/>
              <a:gd name="T105" fmla="*/ 209 h 260"/>
              <a:gd name="T106" fmla="*/ 88 w 140"/>
              <a:gd name="T107" fmla="*/ 208 h 260"/>
              <a:gd name="T108" fmla="*/ 93 w 140"/>
              <a:gd name="T109" fmla="*/ 206 h 260"/>
              <a:gd name="T110" fmla="*/ 101 w 140"/>
              <a:gd name="T111" fmla="*/ 197 h 260"/>
              <a:gd name="T112" fmla="*/ 103 w 140"/>
              <a:gd name="T113" fmla="*/ 17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260">
                <a:moveTo>
                  <a:pt x="140" y="173"/>
                </a:moveTo>
                <a:cubicBezTo>
                  <a:pt x="140" y="179"/>
                  <a:pt x="139" y="186"/>
                  <a:pt x="136" y="193"/>
                </a:cubicBezTo>
                <a:cubicBezTo>
                  <a:pt x="133" y="199"/>
                  <a:pt x="129" y="205"/>
                  <a:pt x="124" y="211"/>
                </a:cubicBezTo>
                <a:cubicBezTo>
                  <a:pt x="119" y="217"/>
                  <a:pt x="113" y="222"/>
                  <a:pt x="106" y="226"/>
                </a:cubicBezTo>
                <a:cubicBezTo>
                  <a:pt x="99" y="230"/>
                  <a:pt x="91" y="233"/>
                  <a:pt x="82" y="235"/>
                </a:cubicBezTo>
                <a:cubicBezTo>
                  <a:pt x="82" y="260"/>
                  <a:pt x="82" y="260"/>
                  <a:pt x="82" y="260"/>
                </a:cubicBezTo>
                <a:cubicBezTo>
                  <a:pt x="64" y="260"/>
                  <a:pt x="64" y="260"/>
                  <a:pt x="64" y="260"/>
                </a:cubicBezTo>
                <a:cubicBezTo>
                  <a:pt x="64" y="238"/>
                  <a:pt x="64" y="238"/>
                  <a:pt x="64" y="238"/>
                </a:cubicBezTo>
                <a:cubicBezTo>
                  <a:pt x="64" y="238"/>
                  <a:pt x="63" y="238"/>
                  <a:pt x="63" y="238"/>
                </a:cubicBezTo>
                <a:cubicBezTo>
                  <a:pt x="62" y="238"/>
                  <a:pt x="62" y="238"/>
                  <a:pt x="61" y="238"/>
                </a:cubicBezTo>
                <a:cubicBezTo>
                  <a:pt x="55" y="238"/>
                  <a:pt x="49" y="237"/>
                  <a:pt x="43" y="237"/>
                </a:cubicBezTo>
                <a:cubicBezTo>
                  <a:pt x="38" y="236"/>
                  <a:pt x="32" y="235"/>
                  <a:pt x="28" y="233"/>
                </a:cubicBezTo>
                <a:cubicBezTo>
                  <a:pt x="23" y="232"/>
                  <a:pt x="18" y="231"/>
                  <a:pt x="14" y="229"/>
                </a:cubicBezTo>
                <a:cubicBezTo>
                  <a:pt x="9" y="227"/>
                  <a:pt x="5" y="225"/>
                  <a:pt x="0" y="222"/>
                </a:cubicBezTo>
                <a:cubicBezTo>
                  <a:pt x="11" y="191"/>
                  <a:pt x="11" y="191"/>
                  <a:pt x="11" y="191"/>
                </a:cubicBezTo>
                <a:cubicBezTo>
                  <a:pt x="13" y="193"/>
                  <a:pt x="17" y="195"/>
                  <a:pt x="21" y="197"/>
                </a:cubicBezTo>
                <a:cubicBezTo>
                  <a:pt x="25" y="199"/>
                  <a:pt x="30" y="201"/>
                  <a:pt x="35" y="203"/>
                </a:cubicBezTo>
                <a:cubicBezTo>
                  <a:pt x="39" y="205"/>
                  <a:pt x="44" y="207"/>
                  <a:pt x="50" y="208"/>
                </a:cubicBezTo>
                <a:cubicBezTo>
                  <a:pt x="55" y="209"/>
                  <a:pt x="60" y="210"/>
                  <a:pt x="64" y="211"/>
                </a:cubicBezTo>
                <a:cubicBezTo>
                  <a:pt x="64" y="145"/>
                  <a:pt x="64" y="145"/>
                  <a:pt x="64" y="145"/>
                </a:cubicBezTo>
                <a:cubicBezTo>
                  <a:pt x="58" y="142"/>
                  <a:pt x="51" y="140"/>
                  <a:pt x="44" y="136"/>
                </a:cubicBezTo>
                <a:cubicBezTo>
                  <a:pt x="37" y="133"/>
                  <a:pt x="31" y="129"/>
                  <a:pt x="26" y="124"/>
                </a:cubicBezTo>
                <a:cubicBezTo>
                  <a:pt x="21" y="119"/>
                  <a:pt x="16" y="113"/>
                  <a:pt x="13" y="106"/>
                </a:cubicBezTo>
                <a:cubicBezTo>
                  <a:pt x="9" y="99"/>
                  <a:pt x="8" y="90"/>
                  <a:pt x="8" y="79"/>
                </a:cubicBezTo>
                <a:cubicBezTo>
                  <a:pt x="8" y="73"/>
                  <a:pt x="9" y="68"/>
                  <a:pt x="11" y="62"/>
                </a:cubicBezTo>
                <a:cubicBezTo>
                  <a:pt x="14" y="56"/>
                  <a:pt x="18" y="50"/>
                  <a:pt x="23" y="45"/>
                </a:cubicBezTo>
                <a:cubicBezTo>
                  <a:pt x="27" y="40"/>
                  <a:pt x="33" y="35"/>
                  <a:pt x="40" y="31"/>
                </a:cubicBezTo>
                <a:cubicBezTo>
                  <a:pt x="47" y="27"/>
                  <a:pt x="55" y="24"/>
                  <a:pt x="64" y="22"/>
                </a:cubicBezTo>
                <a:cubicBezTo>
                  <a:pt x="64" y="0"/>
                  <a:pt x="64" y="0"/>
                  <a:pt x="64" y="0"/>
                </a:cubicBezTo>
                <a:cubicBezTo>
                  <a:pt x="82" y="0"/>
                  <a:pt x="82" y="0"/>
                  <a:pt x="82" y="0"/>
                </a:cubicBezTo>
                <a:cubicBezTo>
                  <a:pt x="82" y="21"/>
                  <a:pt x="82" y="21"/>
                  <a:pt x="82" y="21"/>
                </a:cubicBezTo>
                <a:cubicBezTo>
                  <a:pt x="82" y="21"/>
                  <a:pt x="82" y="21"/>
                  <a:pt x="82" y="21"/>
                </a:cubicBezTo>
                <a:cubicBezTo>
                  <a:pt x="91" y="21"/>
                  <a:pt x="100" y="21"/>
                  <a:pt x="107" y="22"/>
                </a:cubicBezTo>
                <a:cubicBezTo>
                  <a:pt x="115" y="23"/>
                  <a:pt x="123" y="24"/>
                  <a:pt x="131" y="26"/>
                </a:cubicBezTo>
                <a:cubicBezTo>
                  <a:pt x="125" y="57"/>
                  <a:pt x="125" y="57"/>
                  <a:pt x="125" y="57"/>
                </a:cubicBezTo>
                <a:cubicBezTo>
                  <a:pt x="118" y="55"/>
                  <a:pt x="111" y="53"/>
                  <a:pt x="103" y="51"/>
                </a:cubicBezTo>
                <a:cubicBezTo>
                  <a:pt x="96" y="49"/>
                  <a:pt x="89" y="48"/>
                  <a:pt x="82" y="48"/>
                </a:cubicBezTo>
                <a:cubicBezTo>
                  <a:pt x="82" y="105"/>
                  <a:pt x="82" y="105"/>
                  <a:pt x="82" y="105"/>
                </a:cubicBezTo>
                <a:cubicBezTo>
                  <a:pt x="88" y="108"/>
                  <a:pt x="95" y="111"/>
                  <a:pt x="102" y="114"/>
                </a:cubicBezTo>
                <a:cubicBezTo>
                  <a:pt x="109" y="117"/>
                  <a:pt x="115" y="121"/>
                  <a:pt x="121" y="126"/>
                </a:cubicBezTo>
                <a:cubicBezTo>
                  <a:pt x="127" y="131"/>
                  <a:pt x="131" y="137"/>
                  <a:pt x="135" y="145"/>
                </a:cubicBezTo>
                <a:cubicBezTo>
                  <a:pt x="138" y="152"/>
                  <a:pt x="140" y="162"/>
                  <a:pt x="140" y="173"/>
                </a:cubicBezTo>
                <a:close/>
                <a:moveTo>
                  <a:pt x="44" y="72"/>
                </a:moveTo>
                <a:cubicBezTo>
                  <a:pt x="44" y="79"/>
                  <a:pt x="46" y="84"/>
                  <a:pt x="50" y="88"/>
                </a:cubicBezTo>
                <a:cubicBezTo>
                  <a:pt x="53" y="91"/>
                  <a:pt x="58" y="95"/>
                  <a:pt x="64" y="98"/>
                </a:cubicBezTo>
                <a:cubicBezTo>
                  <a:pt x="64" y="48"/>
                  <a:pt x="64" y="48"/>
                  <a:pt x="64" y="48"/>
                </a:cubicBezTo>
                <a:cubicBezTo>
                  <a:pt x="59" y="48"/>
                  <a:pt x="55" y="50"/>
                  <a:pt x="51" y="52"/>
                </a:cubicBezTo>
                <a:cubicBezTo>
                  <a:pt x="49" y="53"/>
                  <a:pt x="47" y="56"/>
                  <a:pt x="46" y="59"/>
                </a:cubicBezTo>
                <a:cubicBezTo>
                  <a:pt x="44" y="63"/>
                  <a:pt x="44" y="67"/>
                  <a:pt x="44" y="72"/>
                </a:cubicBezTo>
                <a:close/>
                <a:moveTo>
                  <a:pt x="103" y="179"/>
                </a:moveTo>
                <a:cubicBezTo>
                  <a:pt x="103" y="172"/>
                  <a:pt x="101" y="167"/>
                  <a:pt x="97" y="163"/>
                </a:cubicBezTo>
                <a:cubicBezTo>
                  <a:pt x="93" y="159"/>
                  <a:pt x="88" y="155"/>
                  <a:pt x="82" y="152"/>
                </a:cubicBezTo>
                <a:cubicBezTo>
                  <a:pt x="82" y="209"/>
                  <a:pt x="82" y="209"/>
                  <a:pt x="82" y="209"/>
                </a:cubicBezTo>
                <a:cubicBezTo>
                  <a:pt x="84" y="209"/>
                  <a:pt x="86" y="209"/>
                  <a:pt x="88" y="208"/>
                </a:cubicBezTo>
                <a:cubicBezTo>
                  <a:pt x="90" y="208"/>
                  <a:pt x="91" y="207"/>
                  <a:pt x="93" y="206"/>
                </a:cubicBezTo>
                <a:cubicBezTo>
                  <a:pt x="96" y="205"/>
                  <a:pt x="99" y="202"/>
                  <a:pt x="101" y="197"/>
                </a:cubicBezTo>
                <a:cubicBezTo>
                  <a:pt x="102" y="193"/>
                  <a:pt x="103" y="186"/>
                  <a:pt x="103" y="179"/>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 name="矩形 27"/>
          <p:cNvSpPr/>
          <p:nvPr/>
        </p:nvSpPr>
        <p:spPr>
          <a:xfrm>
            <a:off x="2471735" y="2306918"/>
            <a:ext cx="1210005"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操作方式</a:t>
            </a:r>
          </a:p>
        </p:txBody>
      </p:sp>
      <p:sp>
        <p:nvSpPr>
          <p:cNvPr id="29" name="矩形 28"/>
          <p:cNvSpPr/>
          <p:nvPr/>
        </p:nvSpPr>
        <p:spPr>
          <a:xfrm>
            <a:off x="1005455" y="2728844"/>
            <a:ext cx="2700004" cy="1373001"/>
          </a:xfrm>
          <a:prstGeom prst="rect">
            <a:avLst/>
          </a:prstGeom>
        </p:spPr>
        <p:txBody>
          <a:bodyPr wrap="square">
            <a:spAutoFit/>
          </a:bodyPr>
          <a:lstStyle/>
          <a:p>
            <a:pPr algn="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a:p>
            <a:pPr>
              <a:lnSpc>
                <a:spcPct val="130000"/>
              </a:lnSpc>
            </a:pPr>
            <a:endParaRPr lang="zh-CN" altLang="en-US" sz="1600">
              <a:solidFill>
                <a:schemeClr val="tx1">
                  <a:lumMod val="50000"/>
                  <a:lumOff val="50000"/>
                </a:schemeClr>
              </a:solidFill>
            </a:endParaRPr>
          </a:p>
        </p:txBody>
      </p:sp>
      <p:sp>
        <p:nvSpPr>
          <p:cNvPr id="30" name="矩形 29"/>
          <p:cNvSpPr/>
          <p:nvPr/>
        </p:nvSpPr>
        <p:spPr>
          <a:xfrm>
            <a:off x="2468651" y="4608040"/>
            <a:ext cx="1210005"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资金运作</a:t>
            </a:r>
          </a:p>
        </p:txBody>
      </p:sp>
      <p:sp>
        <p:nvSpPr>
          <p:cNvPr id="31" name="矩形 30"/>
          <p:cNvSpPr/>
          <p:nvPr/>
        </p:nvSpPr>
        <p:spPr>
          <a:xfrm>
            <a:off x="1002371" y="5029966"/>
            <a:ext cx="2700004" cy="1373001"/>
          </a:xfrm>
          <a:prstGeom prst="rect">
            <a:avLst/>
          </a:prstGeom>
        </p:spPr>
        <p:txBody>
          <a:bodyPr wrap="square">
            <a:spAutoFit/>
          </a:bodyPr>
          <a:lstStyle/>
          <a:p>
            <a:pPr algn="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a:solidFill>
                <a:schemeClr val="tx1">
                  <a:lumMod val="50000"/>
                  <a:lumOff val="50000"/>
                </a:schemeClr>
              </a:solidFill>
            </a:endParaRPr>
          </a:p>
          <a:p>
            <a:pPr>
              <a:lnSpc>
                <a:spcPct val="130000"/>
              </a:lnSpc>
            </a:pPr>
            <a:endParaRPr lang="zh-CN" altLang="en-US" sz="1600">
              <a:solidFill>
                <a:schemeClr val="tx1">
                  <a:lumMod val="50000"/>
                  <a:lumOff val="50000"/>
                </a:schemeClr>
              </a:solidFill>
            </a:endParaRPr>
          </a:p>
        </p:txBody>
      </p:sp>
      <p:sp>
        <p:nvSpPr>
          <p:cNvPr id="32" name="矩形 31"/>
          <p:cNvSpPr/>
          <p:nvPr/>
        </p:nvSpPr>
        <p:spPr>
          <a:xfrm>
            <a:off x="8710197" y="2301943"/>
            <a:ext cx="1824315"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效益预测</a:t>
            </a:r>
          </a:p>
        </p:txBody>
      </p:sp>
      <p:sp>
        <p:nvSpPr>
          <p:cNvPr id="33" name="矩形 32"/>
          <p:cNvSpPr/>
          <p:nvPr/>
        </p:nvSpPr>
        <p:spPr>
          <a:xfrm>
            <a:off x="8710196" y="2727553"/>
            <a:ext cx="2700004" cy="1373001"/>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a:solidFill>
                <a:schemeClr val="tx1">
                  <a:lumMod val="50000"/>
                  <a:lumOff val="50000"/>
                </a:schemeClr>
              </a:solidFill>
            </a:endParaRPr>
          </a:p>
          <a:p>
            <a:pPr>
              <a:lnSpc>
                <a:spcPct val="130000"/>
              </a:lnSpc>
            </a:pPr>
            <a:endParaRPr lang="zh-CN" altLang="en-US" sz="1600">
              <a:solidFill>
                <a:schemeClr val="tx1">
                  <a:lumMod val="50000"/>
                  <a:lumOff val="50000"/>
                </a:schemeClr>
              </a:solidFill>
            </a:endParaRPr>
          </a:p>
        </p:txBody>
      </p:sp>
      <p:sp>
        <p:nvSpPr>
          <p:cNvPr id="34" name="矩形 33"/>
          <p:cNvSpPr/>
          <p:nvPr/>
        </p:nvSpPr>
        <p:spPr>
          <a:xfrm>
            <a:off x="8667269" y="4606566"/>
            <a:ext cx="1824315" cy="400203"/>
          </a:xfrm>
          <a:prstGeom prst="rect">
            <a:avLst/>
          </a:prstGeom>
        </p:spPr>
        <p:txBody>
          <a:bodyPr wrap="squar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团队协同</a:t>
            </a:r>
          </a:p>
        </p:txBody>
      </p:sp>
      <p:sp>
        <p:nvSpPr>
          <p:cNvPr id="35" name="矩形 34"/>
          <p:cNvSpPr/>
          <p:nvPr/>
        </p:nvSpPr>
        <p:spPr>
          <a:xfrm>
            <a:off x="8667269" y="5032176"/>
            <a:ext cx="2700004" cy="1373001"/>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a:solidFill>
                <a:schemeClr val="tx1">
                  <a:lumMod val="50000"/>
                  <a:lumOff val="50000"/>
                </a:schemeClr>
              </a:solidFill>
            </a:endParaRPr>
          </a:p>
          <a:p>
            <a:pPr>
              <a:lnSpc>
                <a:spcPct val="130000"/>
              </a:lnSpc>
            </a:pPr>
            <a:endParaRPr lang="zh-CN" altLang="en-US" sz="1600">
              <a:solidFill>
                <a:schemeClr val="tx1">
                  <a:lumMod val="50000"/>
                  <a:lumOff val="50000"/>
                </a:schemeClr>
              </a:solidFill>
            </a:endParaRP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10800000">
                                      <p:cBhvr>
                                        <p:cTn id="6" dur="1000" fill="hold"/>
                                        <p:tgtEl>
                                          <p:spTgt spid="7"/>
                                        </p:tgtEl>
                                        <p:attrNameLst>
                                          <p:attrName>r</p:attrName>
                                        </p:attrNameLst>
                                      </p:cBhvr>
                                    </p:animRot>
                                  </p:childTnLst>
                                </p:cTn>
                              </p:par>
                              <p:par>
                                <p:cTn id="7" presetID="8" presetClass="emph" presetSubtype="0" fill="hold" grpId="0" nodeType="withEffect">
                                  <p:stCondLst>
                                    <p:cond delay="0"/>
                                  </p:stCondLst>
                                  <p:childTnLst>
                                    <p:animRot by="10800000">
                                      <p:cBhvr>
                                        <p:cTn id="8" dur="1000" fill="hold"/>
                                        <p:tgtEl>
                                          <p:spTgt spid="14"/>
                                        </p:tgtEl>
                                        <p:attrNameLst>
                                          <p:attrName>r</p:attrName>
                                        </p:attrNameLst>
                                      </p:cBhvr>
                                    </p:animRot>
                                  </p:childTnLst>
                                </p:cTn>
                              </p:par>
                              <p:par>
                                <p:cTn id="9" presetID="8" presetClass="emph" presetSubtype="0" fill="hold" grpId="0" nodeType="withEffect">
                                  <p:stCondLst>
                                    <p:cond delay="0"/>
                                  </p:stCondLst>
                                  <p:childTnLst>
                                    <p:animRot by="10800000">
                                      <p:cBhvr>
                                        <p:cTn id="10" dur="1000" fill="hold"/>
                                        <p:tgtEl>
                                          <p:spTgt spid="26"/>
                                        </p:tgtEl>
                                        <p:attrNameLst>
                                          <p:attrName>r</p:attrName>
                                        </p:attrNameLst>
                                      </p:cBhvr>
                                    </p:animRot>
                                  </p:childTnLst>
                                </p:cTn>
                              </p:par>
                              <p:par>
                                <p:cTn id="11" presetID="8" presetClass="emph" presetSubtype="0" fill="hold" grpId="0" nodeType="withEffect">
                                  <p:stCondLst>
                                    <p:cond delay="0"/>
                                  </p:stCondLst>
                                  <p:childTnLst>
                                    <p:animRot by="10800000">
                                      <p:cBhvr>
                                        <p:cTn id="12" dur="1000" fill="hold"/>
                                        <p:tgtEl>
                                          <p:spTgt spid="19"/>
                                        </p:tgtEl>
                                        <p:attrNameLst>
                                          <p:attrName>r</p:attrName>
                                        </p:attrNameLst>
                                      </p:cBhvr>
                                    </p:animRo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8"/>
                                        </p:tgtEl>
                                        <p:attrNameLst>
                                          <p:attrName>ppt_y</p:attrName>
                                        </p:attrNameLst>
                                      </p:cBhvr>
                                      <p:tavLst>
                                        <p:tav tm="0">
                                          <p:val>
                                            <p:strVal val="#ppt_y"/>
                                          </p:val>
                                        </p:tav>
                                        <p:tav tm="100000">
                                          <p:val>
                                            <p:strVal val="#ppt_y"/>
                                          </p:val>
                                        </p:tav>
                                      </p:tavLst>
                                    </p:anim>
                                    <p:anim calcmode="lin" valueType="num">
                                      <p:cBhvr>
                                        <p:cTn id="18"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8"/>
                                        </p:tgtEl>
                                      </p:cBhvr>
                                    </p:animEffect>
                                  </p:childTnLst>
                                </p:cTn>
                              </p:par>
                            </p:childTnLst>
                          </p:cTn>
                        </p:par>
                        <p:par>
                          <p:cTn id="21" fill="hold">
                            <p:stCondLst>
                              <p:cond delay="64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9"/>
                                        </p:tgtEl>
                                        <p:attrNameLst>
                                          <p:attrName>ppt_y</p:attrName>
                                        </p:attrNameLst>
                                      </p:cBhvr>
                                      <p:tavLst>
                                        <p:tav tm="0">
                                          <p:val>
                                            <p:strVal val="#ppt_y"/>
                                          </p:val>
                                        </p:tav>
                                        <p:tav tm="100000">
                                          <p:val>
                                            <p:strVal val="#ppt_y"/>
                                          </p:val>
                                        </p:tav>
                                      </p:tavLst>
                                    </p:anim>
                                    <p:anim calcmode="lin" valueType="num">
                                      <p:cBhvr>
                                        <p:cTn id="26"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9"/>
                                        </p:tgtEl>
                                      </p:cBhvr>
                                    </p:animEffect>
                                  </p:childTnLst>
                                </p:cTn>
                              </p:par>
                            </p:childTnLst>
                          </p:cTn>
                        </p:par>
                        <p:par>
                          <p:cTn id="29" fill="hold">
                            <p:stCondLst>
                              <p:cond delay="2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0"/>
                                        </p:tgtEl>
                                        <p:attrNameLst>
                                          <p:attrName>ppt_y</p:attrName>
                                        </p:attrNameLst>
                                      </p:cBhvr>
                                      <p:tavLst>
                                        <p:tav tm="0">
                                          <p:val>
                                            <p:strVal val="#ppt_y"/>
                                          </p:val>
                                        </p:tav>
                                        <p:tav tm="100000">
                                          <p:val>
                                            <p:strVal val="#ppt_y"/>
                                          </p:val>
                                        </p:tav>
                                      </p:tavLst>
                                    </p:anim>
                                    <p:anim calcmode="lin" valueType="num">
                                      <p:cBhvr>
                                        <p:cTn id="34"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0"/>
                                        </p:tgtEl>
                                      </p:cBhvr>
                                    </p:animEffect>
                                  </p:childTnLst>
                                </p:cTn>
                              </p:par>
                            </p:childTnLst>
                          </p:cTn>
                        </p:par>
                        <p:par>
                          <p:cTn id="37" fill="hold">
                            <p:stCondLst>
                              <p:cond delay="31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1"/>
                                        </p:tgtEl>
                                        <p:attrNameLst>
                                          <p:attrName>ppt_y</p:attrName>
                                        </p:attrNameLst>
                                      </p:cBhvr>
                                      <p:tavLst>
                                        <p:tav tm="0">
                                          <p:val>
                                            <p:strVal val="#ppt_y"/>
                                          </p:val>
                                        </p:tav>
                                        <p:tav tm="100000">
                                          <p:val>
                                            <p:strVal val="#ppt_y"/>
                                          </p:val>
                                        </p:tav>
                                      </p:tavLst>
                                    </p:anim>
                                    <p:anim calcmode="lin" valueType="num">
                                      <p:cBhvr>
                                        <p:cTn id="42"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1"/>
                                        </p:tgtEl>
                                      </p:cBhvr>
                                    </p:animEffect>
                                  </p:childTnLst>
                                </p:cTn>
                              </p:par>
                            </p:childTnLst>
                          </p:cTn>
                        </p:par>
                        <p:par>
                          <p:cTn id="45" fill="hold">
                            <p:stCondLst>
                              <p:cond delay="5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2"/>
                                        </p:tgtEl>
                                        <p:attrNameLst>
                                          <p:attrName>ppt_y</p:attrName>
                                        </p:attrNameLst>
                                      </p:cBhvr>
                                      <p:tavLst>
                                        <p:tav tm="0">
                                          <p:val>
                                            <p:strVal val="#ppt_y"/>
                                          </p:val>
                                        </p:tav>
                                        <p:tav tm="100000">
                                          <p:val>
                                            <p:strVal val="#ppt_y"/>
                                          </p:val>
                                        </p:tav>
                                      </p:tavLst>
                                    </p:anim>
                                    <p:anim calcmode="lin" valueType="num">
                                      <p:cBhvr>
                                        <p:cTn id="50"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2"/>
                                        </p:tgtEl>
                                      </p:cBhvr>
                                    </p:animEffect>
                                  </p:childTnLst>
                                </p:cTn>
                              </p:par>
                            </p:childTnLst>
                          </p:cTn>
                        </p:par>
                        <p:par>
                          <p:cTn id="53" fill="hold">
                            <p:stCondLst>
                              <p:cond delay="565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33"/>
                                        </p:tgtEl>
                                        <p:attrNameLst>
                                          <p:attrName>ppt_y</p:attrName>
                                        </p:attrNameLst>
                                      </p:cBhvr>
                                      <p:tavLst>
                                        <p:tav tm="0">
                                          <p:val>
                                            <p:strVal val="#ppt_y"/>
                                          </p:val>
                                        </p:tav>
                                        <p:tav tm="100000">
                                          <p:val>
                                            <p:strVal val="#ppt_y"/>
                                          </p:val>
                                        </p:tav>
                                      </p:tavLst>
                                    </p:anim>
                                    <p:anim calcmode="lin" valueType="num">
                                      <p:cBhvr>
                                        <p:cTn id="58"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33"/>
                                        </p:tgtEl>
                                      </p:cBhvr>
                                    </p:animEffect>
                                  </p:childTnLst>
                                </p:cTn>
                              </p:par>
                            </p:childTnLst>
                          </p:cTn>
                        </p:par>
                        <p:par>
                          <p:cTn id="61" fill="hold">
                            <p:stCondLst>
                              <p:cond delay="775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34"/>
                                        </p:tgtEl>
                                        <p:attrNameLst>
                                          <p:attrName>ppt_y</p:attrName>
                                        </p:attrNameLst>
                                      </p:cBhvr>
                                      <p:tavLst>
                                        <p:tav tm="0">
                                          <p:val>
                                            <p:strVal val="#ppt_y"/>
                                          </p:val>
                                        </p:tav>
                                        <p:tav tm="100000">
                                          <p:val>
                                            <p:strVal val="#ppt_y"/>
                                          </p:val>
                                        </p:tav>
                                      </p:tavLst>
                                    </p:anim>
                                    <p:anim calcmode="lin" valueType="num">
                                      <p:cBhvr>
                                        <p:cTn id="66"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34"/>
                                        </p:tgtEl>
                                      </p:cBhvr>
                                    </p:animEffect>
                                  </p:childTnLst>
                                </p:cTn>
                              </p:par>
                            </p:childTnLst>
                          </p:cTn>
                        </p:par>
                        <p:par>
                          <p:cTn id="69" fill="hold">
                            <p:stCondLst>
                              <p:cond delay="8399"/>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35"/>
                                        </p:tgtEl>
                                        <p:attrNameLst>
                                          <p:attrName>ppt_y</p:attrName>
                                        </p:attrNameLst>
                                      </p:cBhvr>
                                      <p:tavLst>
                                        <p:tav tm="0">
                                          <p:val>
                                            <p:strVal val="#ppt_y"/>
                                          </p:val>
                                        </p:tav>
                                        <p:tav tm="100000">
                                          <p:val>
                                            <p:strVal val="#ppt_y"/>
                                          </p:val>
                                        </p:tav>
                                      </p:tavLst>
                                    </p:anim>
                                    <p:anim calcmode="lin" valueType="num">
                                      <p:cBhvr>
                                        <p:cTn id="74"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9" grpId="0" animBg="1"/>
      <p:bldP spid="26" grpId="0" animBg="1"/>
      <p:bldP spid="28" grpId="0"/>
      <p:bldP spid="29" grpId="0"/>
      <p:bldP spid="30" grpId="0"/>
      <p:bldP spid="31"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833134" y="4336488"/>
            <a:ext cx="1142851" cy="1143265"/>
            <a:chOff x="1724480" y="2208674"/>
            <a:chExt cx="1143000" cy="1143000"/>
          </a:xfrm>
        </p:grpSpPr>
        <p:sp>
          <p:nvSpPr>
            <p:cNvPr id="38" name="椭圆 37"/>
            <p:cNvSpPr/>
            <p:nvPr/>
          </p:nvSpPr>
          <p:spPr>
            <a:xfrm>
              <a:off x="1724480" y="2208674"/>
              <a:ext cx="1143000" cy="1143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39" name="组合 38"/>
            <p:cNvGrpSpPr/>
            <p:nvPr/>
          </p:nvGrpSpPr>
          <p:grpSpPr>
            <a:xfrm>
              <a:off x="1941908" y="2503227"/>
              <a:ext cx="709852" cy="547083"/>
              <a:chOff x="2624138" y="539750"/>
              <a:chExt cx="996950" cy="768350"/>
            </a:xfrm>
            <a:solidFill>
              <a:schemeClr val="bg1"/>
            </a:solidFill>
          </p:grpSpPr>
          <p:sp>
            <p:nvSpPr>
              <p:cNvPr id="40"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1"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2"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3"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44" name="组合 43"/>
          <p:cNvGrpSpPr/>
          <p:nvPr/>
        </p:nvGrpSpPr>
        <p:grpSpPr>
          <a:xfrm>
            <a:off x="862129" y="2241178"/>
            <a:ext cx="1142851" cy="1143265"/>
            <a:chOff x="1633495" y="4267379"/>
            <a:chExt cx="1143000" cy="1143000"/>
          </a:xfrm>
        </p:grpSpPr>
        <p:sp>
          <p:nvSpPr>
            <p:cNvPr id="45" name="椭圆 44"/>
            <p:cNvSpPr/>
            <p:nvPr/>
          </p:nvSpPr>
          <p:spPr>
            <a:xfrm>
              <a:off x="1633495" y="4267379"/>
              <a:ext cx="1143000" cy="1143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46" name="组合 45"/>
            <p:cNvGrpSpPr/>
            <p:nvPr/>
          </p:nvGrpSpPr>
          <p:grpSpPr>
            <a:xfrm>
              <a:off x="1894410" y="4550559"/>
              <a:ext cx="707637" cy="576639"/>
              <a:chOff x="7342981" y="642937"/>
              <a:chExt cx="917575" cy="747713"/>
            </a:xfrm>
            <a:solidFill>
              <a:schemeClr val="bg1"/>
            </a:solidFill>
          </p:grpSpPr>
          <p:sp>
            <p:nvSpPr>
              <p:cNvPr id="47"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8"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49" name="组合 48"/>
          <p:cNvGrpSpPr/>
          <p:nvPr/>
        </p:nvGrpSpPr>
        <p:grpSpPr>
          <a:xfrm>
            <a:off x="6315955" y="4429438"/>
            <a:ext cx="1142851" cy="1143265"/>
            <a:chOff x="3120588" y="4631241"/>
            <a:chExt cx="1143000" cy="1143000"/>
          </a:xfrm>
        </p:grpSpPr>
        <p:sp>
          <p:nvSpPr>
            <p:cNvPr id="50" name="椭圆 49"/>
            <p:cNvSpPr/>
            <p:nvPr/>
          </p:nvSpPr>
          <p:spPr>
            <a:xfrm>
              <a:off x="3120588" y="4631241"/>
              <a:ext cx="1143000" cy="1143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1" name="Freeform 39"/>
            <p:cNvSpPr>
              <a:spLocks noEditPoints="1"/>
            </p:cNvSpPr>
            <p:nvPr/>
          </p:nvSpPr>
          <p:spPr bwMode="auto">
            <a:xfrm>
              <a:off x="3341682" y="4900613"/>
              <a:ext cx="683882" cy="608774"/>
            </a:xfrm>
            <a:custGeom>
              <a:avLst/>
              <a:gdLst>
                <a:gd name="T0" fmla="*/ 115 w 115"/>
                <a:gd name="T1" fmla="*/ 37 h 102"/>
                <a:gd name="T2" fmla="*/ 114 w 115"/>
                <a:gd name="T3" fmla="*/ 36 h 102"/>
                <a:gd name="T4" fmla="*/ 101 w 115"/>
                <a:gd name="T5" fmla="*/ 36 h 102"/>
                <a:gd name="T6" fmla="*/ 79 w 115"/>
                <a:gd name="T7" fmla="*/ 36 h 102"/>
                <a:gd name="T8" fmla="*/ 74 w 115"/>
                <a:gd name="T9" fmla="*/ 27 h 102"/>
                <a:gd name="T10" fmla="*/ 60 w 115"/>
                <a:gd name="T11" fmla="*/ 0 h 102"/>
                <a:gd name="T12" fmla="*/ 58 w 115"/>
                <a:gd name="T13" fmla="*/ 0 h 102"/>
                <a:gd name="T14" fmla="*/ 45 w 115"/>
                <a:gd name="T15" fmla="*/ 27 h 102"/>
                <a:gd name="T16" fmla="*/ 40 w 115"/>
                <a:gd name="T17" fmla="*/ 36 h 102"/>
                <a:gd name="T18" fmla="*/ 18 w 115"/>
                <a:gd name="T19" fmla="*/ 36 h 102"/>
                <a:gd name="T20" fmla="*/ 0 w 115"/>
                <a:gd name="T21" fmla="*/ 36 h 102"/>
                <a:gd name="T22" fmla="*/ 0 w 115"/>
                <a:gd name="T23" fmla="*/ 37 h 102"/>
                <a:gd name="T24" fmla="*/ 7 w 115"/>
                <a:gd name="T25" fmla="*/ 42 h 102"/>
                <a:gd name="T26" fmla="*/ 27 w 115"/>
                <a:gd name="T27" fmla="*/ 60 h 102"/>
                <a:gd name="T28" fmla="*/ 23 w 115"/>
                <a:gd name="T29" fmla="*/ 100 h 102"/>
                <a:gd name="T30" fmla="*/ 26 w 115"/>
                <a:gd name="T31" fmla="*/ 102 h 102"/>
                <a:gd name="T32" fmla="*/ 59 w 115"/>
                <a:gd name="T33" fmla="*/ 81 h 102"/>
                <a:gd name="T34" fmla="*/ 92 w 115"/>
                <a:gd name="T35" fmla="*/ 102 h 102"/>
                <a:gd name="T36" fmla="*/ 95 w 115"/>
                <a:gd name="T37" fmla="*/ 100 h 102"/>
                <a:gd name="T38" fmla="*/ 88 w 115"/>
                <a:gd name="T39" fmla="*/ 60 h 102"/>
                <a:gd name="T40" fmla="*/ 107 w 115"/>
                <a:gd name="T41" fmla="*/ 43 h 102"/>
                <a:gd name="T42" fmla="*/ 115 w 115"/>
                <a:gd name="T43" fmla="*/ 37 h 102"/>
                <a:gd name="T44" fmla="*/ 31 w 115"/>
                <a:gd name="T45" fmla="*/ 76 h 102"/>
                <a:gd name="T46" fmla="*/ 68 w 115"/>
                <a:gd name="T47" fmla="*/ 46 h 102"/>
                <a:gd name="T48" fmla="*/ 33 w 115"/>
                <a:gd name="T49" fmla="*/ 40 h 102"/>
                <a:gd name="T50" fmla="*/ 86 w 115"/>
                <a:gd name="T51" fmla="*/ 40 h 102"/>
                <a:gd name="T52" fmla="*/ 54 w 115"/>
                <a:gd name="T53" fmla="*/ 69 h 102"/>
                <a:gd name="T54" fmla="*/ 87 w 115"/>
                <a:gd name="T55" fmla="*/ 76 h 102"/>
                <a:gd name="T56" fmla="*/ 31 w 115"/>
                <a:gd name="T5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52" name="矩形 51"/>
          <p:cNvSpPr/>
          <p:nvPr/>
        </p:nvSpPr>
        <p:spPr>
          <a:xfrm>
            <a:off x="7829655" y="4429438"/>
            <a:ext cx="1117469" cy="400203"/>
          </a:xfrm>
          <a:prstGeom prst="rect">
            <a:avLst/>
          </a:prstGeom>
        </p:spPr>
        <p:txBody>
          <a:bodyPr wrap="none">
            <a:spAutoFit/>
          </a:bodyPr>
          <a:lstStyle/>
          <a:p>
            <a:r>
              <a:rPr lang="en-US" altLang="zh-CN" sz="2000" b="1">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空间</a:t>
            </a:r>
          </a:p>
        </p:txBody>
      </p:sp>
      <p:sp>
        <p:nvSpPr>
          <p:cNvPr id="53" name="矩形 52"/>
          <p:cNvSpPr/>
          <p:nvPr/>
        </p:nvSpPr>
        <p:spPr>
          <a:xfrm>
            <a:off x="2358375" y="2241178"/>
            <a:ext cx="1210430" cy="400203"/>
          </a:xfrm>
          <a:prstGeom prst="rect">
            <a:avLst/>
          </a:prstGeom>
        </p:spPr>
        <p:txBody>
          <a:bodyPr wrap="non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微信营销</a:t>
            </a:r>
          </a:p>
        </p:txBody>
      </p:sp>
      <p:sp>
        <p:nvSpPr>
          <p:cNvPr id="54" name="矩形 53"/>
          <p:cNvSpPr/>
          <p:nvPr/>
        </p:nvSpPr>
        <p:spPr>
          <a:xfrm>
            <a:off x="2358375" y="4429438"/>
            <a:ext cx="1210430" cy="400203"/>
          </a:xfrm>
          <a:prstGeom prst="rect">
            <a:avLst/>
          </a:prstGeom>
        </p:spPr>
        <p:txBody>
          <a:bodyPr wrap="non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微博营销</a:t>
            </a:r>
          </a:p>
        </p:txBody>
      </p:sp>
      <p:sp>
        <p:nvSpPr>
          <p:cNvPr id="55" name="矩形 54"/>
          <p:cNvSpPr/>
          <p:nvPr/>
        </p:nvSpPr>
        <p:spPr>
          <a:xfrm>
            <a:off x="7822228" y="2282462"/>
            <a:ext cx="1466877" cy="400203"/>
          </a:xfrm>
          <a:prstGeom prst="rect">
            <a:avLst/>
          </a:prstGeom>
        </p:spPr>
        <p:txBody>
          <a:bodyPr wrap="none">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朋友圈推广</a:t>
            </a:r>
          </a:p>
        </p:txBody>
      </p:sp>
      <p:grpSp>
        <p:nvGrpSpPr>
          <p:cNvPr id="56" name="组合 55"/>
          <p:cNvGrpSpPr/>
          <p:nvPr/>
        </p:nvGrpSpPr>
        <p:grpSpPr>
          <a:xfrm>
            <a:off x="6315955" y="2235814"/>
            <a:ext cx="1142851" cy="1143265"/>
            <a:chOff x="3171979" y="2601186"/>
            <a:chExt cx="1143000" cy="1143000"/>
          </a:xfrm>
        </p:grpSpPr>
        <p:sp>
          <p:nvSpPr>
            <p:cNvPr id="57" name="椭圆 56"/>
            <p:cNvSpPr/>
            <p:nvPr/>
          </p:nvSpPr>
          <p:spPr>
            <a:xfrm>
              <a:off x="3171979" y="2601186"/>
              <a:ext cx="1143000" cy="114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8" name="组合 57"/>
            <p:cNvGrpSpPr/>
            <p:nvPr/>
          </p:nvGrpSpPr>
          <p:grpSpPr>
            <a:xfrm>
              <a:off x="3415646" y="2854325"/>
              <a:ext cx="655362" cy="629408"/>
              <a:chOff x="654050" y="2686050"/>
              <a:chExt cx="801688" cy="769938"/>
            </a:xfrm>
            <a:solidFill>
              <a:schemeClr val="bg1"/>
            </a:solidFill>
          </p:grpSpPr>
          <p:sp>
            <p:nvSpPr>
              <p:cNvPr id="59" name="Freeform 43"/>
              <p:cNvSpPr/>
              <p:nvPr/>
            </p:nvSpPr>
            <p:spPr bwMode="auto">
              <a:xfrm>
                <a:off x="654050" y="2716213"/>
                <a:ext cx="430212" cy="344488"/>
              </a:xfrm>
              <a:custGeom>
                <a:avLst/>
                <a:gdLst>
                  <a:gd name="T0" fmla="*/ 27 w 60"/>
                  <a:gd name="T1" fmla="*/ 47 h 48"/>
                  <a:gd name="T2" fmla="*/ 33 w 60"/>
                  <a:gd name="T3" fmla="*/ 46 h 48"/>
                  <a:gd name="T4" fmla="*/ 56 w 60"/>
                  <a:gd name="T5" fmla="*/ 44 h 48"/>
                  <a:gd name="T6" fmla="*/ 60 w 60"/>
                  <a:gd name="T7" fmla="*/ 45 h 48"/>
                  <a:gd name="T8" fmla="*/ 60 w 60"/>
                  <a:gd name="T9" fmla="*/ 44 h 48"/>
                  <a:gd name="T10" fmla="*/ 55 w 60"/>
                  <a:gd name="T11" fmla="*/ 20 h 48"/>
                  <a:gd name="T12" fmla="*/ 50 w 60"/>
                  <a:gd name="T13" fmla="*/ 7 h 48"/>
                  <a:gd name="T14" fmla="*/ 42 w 60"/>
                  <a:gd name="T15" fmla="*/ 2 h 48"/>
                  <a:gd name="T16" fmla="*/ 25 w 60"/>
                  <a:gd name="T17" fmla="*/ 6 h 48"/>
                  <a:gd name="T18" fmla="*/ 19 w 60"/>
                  <a:gd name="T19" fmla="*/ 23 h 48"/>
                  <a:gd name="T20" fmla="*/ 17 w 60"/>
                  <a:gd name="T21" fmla="*/ 23 h 48"/>
                  <a:gd name="T22" fmla="*/ 5 w 60"/>
                  <a:gd name="T23" fmla="*/ 39 h 48"/>
                  <a:gd name="T24" fmla="*/ 14 w 60"/>
                  <a:gd name="T25" fmla="*/ 47 h 48"/>
                  <a:gd name="T26" fmla="*/ 27 w 60"/>
                  <a:gd name="T27"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8">
                    <a:moveTo>
                      <a:pt x="27" y="47"/>
                    </a:moveTo>
                    <a:cubicBezTo>
                      <a:pt x="30" y="46"/>
                      <a:pt x="32" y="46"/>
                      <a:pt x="33" y="46"/>
                    </a:cubicBezTo>
                    <a:cubicBezTo>
                      <a:pt x="43" y="44"/>
                      <a:pt x="52" y="44"/>
                      <a:pt x="56" y="44"/>
                    </a:cubicBezTo>
                    <a:cubicBezTo>
                      <a:pt x="57" y="44"/>
                      <a:pt x="60" y="44"/>
                      <a:pt x="60" y="45"/>
                    </a:cubicBezTo>
                    <a:cubicBezTo>
                      <a:pt x="60" y="44"/>
                      <a:pt x="60" y="44"/>
                      <a:pt x="60" y="44"/>
                    </a:cubicBezTo>
                    <a:cubicBezTo>
                      <a:pt x="60" y="38"/>
                      <a:pt x="57" y="28"/>
                      <a:pt x="55" y="20"/>
                    </a:cubicBezTo>
                    <a:cubicBezTo>
                      <a:pt x="54" y="13"/>
                      <a:pt x="51" y="8"/>
                      <a:pt x="50" y="7"/>
                    </a:cubicBezTo>
                    <a:cubicBezTo>
                      <a:pt x="47" y="3"/>
                      <a:pt x="42" y="2"/>
                      <a:pt x="42" y="2"/>
                    </a:cubicBezTo>
                    <a:cubicBezTo>
                      <a:pt x="33" y="0"/>
                      <a:pt x="25" y="6"/>
                      <a:pt x="25" y="6"/>
                    </a:cubicBezTo>
                    <a:cubicBezTo>
                      <a:pt x="15" y="12"/>
                      <a:pt x="19" y="23"/>
                      <a:pt x="19" y="23"/>
                    </a:cubicBezTo>
                    <a:cubicBezTo>
                      <a:pt x="19" y="23"/>
                      <a:pt x="18" y="23"/>
                      <a:pt x="17" y="23"/>
                    </a:cubicBezTo>
                    <a:cubicBezTo>
                      <a:pt x="0" y="23"/>
                      <a:pt x="5" y="39"/>
                      <a:pt x="5" y="39"/>
                    </a:cubicBezTo>
                    <a:cubicBezTo>
                      <a:pt x="7" y="44"/>
                      <a:pt x="11" y="47"/>
                      <a:pt x="14" y="47"/>
                    </a:cubicBezTo>
                    <a:cubicBezTo>
                      <a:pt x="18" y="48"/>
                      <a:pt x="24" y="47"/>
                      <a:pt x="2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0" name="Freeform 44"/>
              <p:cNvSpPr/>
              <p:nvPr/>
            </p:nvSpPr>
            <p:spPr bwMode="auto">
              <a:xfrm>
                <a:off x="1076325" y="2686050"/>
                <a:ext cx="336550" cy="352425"/>
              </a:xfrm>
              <a:custGeom>
                <a:avLst/>
                <a:gdLst>
                  <a:gd name="T0" fmla="*/ 1 w 47"/>
                  <a:gd name="T1" fmla="*/ 48 h 49"/>
                  <a:gd name="T2" fmla="*/ 1 w 47"/>
                  <a:gd name="T3" fmla="*/ 49 h 49"/>
                  <a:gd name="T4" fmla="*/ 25 w 47"/>
                  <a:gd name="T5" fmla="*/ 44 h 49"/>
                  <a:gd name="T6" fmla="*/ 38 w 47"/>
                  <a:gd name="T7" fmla="*/ 40 h 49"/>
                  <a:gd name="T8" fmla="*/ 43 w 47"/>
                  <a:gd name="T9" fmla="*/ 34 h 49"/>
                  <a:gd name="T10" fmla="*/ 42 w 47"/>
                  <a:gd name="T11" fmla="*/ 17 h 49"/>
                  <a:gd name="T12" fmla="*/ 28 w 47"/>
                  <a:gd name="T13" fmla="*/ 12 h 49"/>
                  <a:gd name="T14" fmla="*/ 25 w 47"/>
                  <a:gd name="T15" fmla="*/ 14 h 49"/>
                  <a:gd name="T16" fmla="*/ 25 w 47"/>
                  <a:gd name="T17" fmla="*/ 9 h 49"/>
                  <a:gd name="T18" fmla="*/ 11 w 47"/>
                  <a:gd name="T19" fmla="*/ 2 h 49"/>
                  <a:gd name="T20" fmla="*/ 2 w 47"/>
                  <a:gd name="T21" fmla="*/ 8 h 49"/>
                  <a:gd name="T22" fmla="*/ 0 w 47"/>
                  <a:gd name="T23" fmla="*/ 18 h 49"/>
                  <a:gd name="T24" fmla="*/ 1 w 47"/>
                  <a:gd name="T25" fmla="*/ 46 h 49"/>
                  <a:gd name="T26" fmla="*/ 1 w 47"/>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9">
                    <a:moveTo>
                      <a:pt x="1" y="48"/>
                    </a:moveTo>
                    <a:cubicBezTo>
                      <a:pt x="1" y="49"/>
                      <a:pt x="1" y="49"/>
                      <a:pt x="1" y="49"/>
                    </a:cubicBezTo>
                    <a:cubicBezTo>
                      <a:pt x="9" y="46"/>
                      <a:pt x="12" y="45"/>
                      <a:pt x="25" y="44"/>
                    </a:cubicBezTo>
                    <a:cubicBezTo>
                      <a:pt x="32" y="43"/>
                      <a:pt x="37" y="41"/>
                      <a:pt x="38" y="40"/>
                    </a:cubicBezTo>
                    <a:cubicBezTo>
                      <a:pt x="41" y="37"/>
                      <a:pt x="43" y="34"/>
                      <a:pt x="43" y="34"/>
                    </a:cubicBezTo>
                    <a:cubicBezTo>
                      <a:pt x="47" y="25"/>
                      <a:pt x="43" y="18"/>
                      <a:pt x="42" y="17"/>
                    </a:cubicBezTo>
                    <a:cubicBezTo>
                      <a:pt x="36" y="8"/>
                      <a:pt x="28" y="12"/>
                      <a:pt x="28" y="12"/>
                    </a:cubicBezTo>
                    <a:cubicBezTo>
                      <a:pt x="28" y="13"/>
                      <a:pt x="26" y="13"/>
                      <a:pt x="25" y="14"/>
                    </a:cubicBezTo>
                    <a:cubicBezTo>
                      <a:pt x="25" y="13"/>
                      <a:pt x="25" y="10"/>
                      <a:pt x="25" y="9"/>
                    </a:cubicBezTo>
                    <a:cubicBezTo>
                      <a:pt x="23" y="0"/>
                      <a:pt x="13" y="1"/>
                      <a:pt x="11" y="2"/>
                    </a:cubicBezTo>
                    <a:cubicBezTo>
                      <a:pt x="5" y="3"/>
                      <a:pt x="3" y="6"/>
                      <a:pt x="2" y="8"/>
                    </a:cubicBezTo>
                    <a:cubicBezTo>
                      <a:pt x="0" y="12"/>
                      <a:pt x="0" y="14"/>
                      <a:pt x="0" y="18"/>
                    </a:cubicBezTo>
                    <a:cubicBezTo>
                      <a:pt x="0" y="27"/>
                      <a:pt x="0" y="36"/>
                      <a:pt x="1" y="46"/>
                    </a:cubicBezTo>
                    <a:cubicBezTo>
                      <a:pt x="1" y="47"/>
                      <a:pt x="1" y="48"/>
                      <a:pt x="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1" name="Freeform 45"/>
              <p:cNvSpPr/>
              <p:nvPr/>
            </p:nvSpPr>
            <p:spPr bwMode="auto">
              <a:xfrm>
                <a:off x="747713" y="3046413"/>
                <a:ext cx="365125" cy="409575"/>
              </a:xfrm>
              <a:custGeom>
                <a:avLst/>
                <a:gdLst>
                  <a:gd name="T0" fmla="*/ 45 w 51"/>
                  <a:gd name="T1" fmla="*/ 0 h 57"/>
                  <a:gd name="T2" fmla="*/ 41 w 51"/>
                  <a:gd name="T3" fmla="*/ 0 h 57"/>
                  <a:gd name="T4" fmla="*/ 14 w 51"/>
                  <a:gd name="T5" fmla="*/ 7 h 57"/>
                  <a:gd name="T6" fmla="*/ 5 w 51"/>
                  <a:gd name="T7" fmla="*/ 14 h 57"/>
                  <a:gd name="T8" fmla="*/ 1 w 51"/>
                  <a:gd name="T9" fmla="*/ 25 h 57"/>
                  <a:gd name="T10" fmla="*/ 14 w 51"/>
                  <a:gd name="T11" fmla="*/ 41 h 57"/>
                  <a:gd name="T12" fmla="*/ 19 w 51"/>
                  <a:gd name="T13" fmla="*/ 41 h 57"/>
                  <a:gd name="T14" fmla="*/ 19 w 51"/>
                  <a:gd name="T15" fmla="*/ 43 h 57"/>
                  <a:gd name="T16" fmla="*/ 27 w 51"/>
                  <a:gd name="T17" fmla="*/ 54 h 57"/>
                  <a:gd name="T18" fmla="*/ 48 w 51"/>
                  <a:gd name="T19" fmla="*/ 48 h 57"/>
                  <a:gd name="T20" fmla="*/ 51 w 51"/>
                  <a:gd name="T21" fmla="*/ 39 h 57"/>
                  <a:gd name="T22" fmla="*/ 50 w 51"/>
                  <a:gd name="T23" fmla="*/ 24 h 57"/>
                  <a:gd name="T24" fmla="*/ 45 w 51"/>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7">
                    <a:moveTo>
                      <a:pt x="45" y="0"/>
                    </a:moveTo>
                    <a:cubicBezTo>
                      <a:pt x="45" y="0"/>
                      <a:pt x="42" y="0"/>
                      <a:pt x="41" y="0"/>
                    </a:cubicBezTo>
                    <a:cubicBezTo>
                      <a:pt x="30" y="1"/>
                      <a:pt x="21" y="4"/>
                      <a:pt x="14" y="7"/>
                    </a:cubicBezTo>
                    <a:cubicBezTo>
                      <a:pt x="11" y="9"/>
                      <a:pt x="7" y="11"/>
                      <a:pt x="5" y="14"/>
                    </a:cubicBezTo>
                    <a:cubicBezTo>
                      <a:pt x="4" y="16"/>
                      <a:pt x="1" y="19"/>
                      <a:pt x="1" y="25"/>
                    </a:cubicBezTo>
                    <a:cubicBezTo>
                      <a:pt x="1" y="27"/>
                      <a:pt x="0" y="40"/>
                      <a:pt x="14" y="41"/>
                    </a:cubicBezTo>
                    <a:cubicBezTo>
                      <a:pt x="15" y="41"/>
                      <a:pt x="19" y="41"/>
                      <a:pt x="19" y="41"/>
                    </a:cubicBezTo>
                    <a:cubicBezTo>
                      <a:pt x="19" y="41"/>
                      <a:pt x="19" y="42"/>
                      <a:pt x="19" y="43"/>
                    </a:cubicBezTo>
                    <a:cubicBezTo>
                      <a:pt x="19" y="43"/>
                      <a:pt x="20" y="51"/>
                      <a:pt x="27" y="54"/>
                    </a:cubicBezTo>
                    <a:cubicBezTo>
                      <a:pt x="30" y="56"/>
                      <a:pt x="42" y="57"/>
                      <a:pt x="48" y="48"/>
                    </a:cubicBezTo>
                    <a:cubicBezTo>
                      <a:pt x="49" y="48"/>
                      <a:pt x="51" y="43"/>
                      <a:pt x="51" y="39"/>
                    </a:cubicBezTo>
                    <a:cubicBezTo>
                      <a:pt x="51" y="38"/>
                      <a:pt x="51" y="32"/>
                      <a:pt x="50" y="24"/>
                    </a:cubicBezTo>
                    <a:cubicBezTo>
                      <a:pt x="47" y="14"/>
                      <a:pt x="45" y="8"/>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2" name="Freeform 46"/>
              <p:cNvSpPr/>
              <p:nvPr/>
            </p:nvSpPr>
            <p:spPr bwMode="auto">
              <a:xfrm>
                <a:off x="1084263" y="3024188"/>
                <a:ext cx="371475" cy="323850"/>
              </a:xfrm>
              <a:custGeom>
                <a:avLst/>
                <a:gdLst>
                  <a:gd name="T0" fmla="*/ 45 w 52"/>
                  <a:gd name="T1" fmla="*/ 4 h 45"/>
                  <a:gd name="T2" fmla="*/ 38 w 52"/>
                  <a:gd name="T3" fmla="*/ 1 h 45"/>
                  <a:gd name="T4" fmla="*/ 24 w 52"/>
                  <a:gd name="T5" fmla="*/ 0 h 45"/>
                  <a:gd name="T6" fmla="*/ 0 w 52"/>
                  <a:gd name="T7" fmla="*/ 3 h 45"/>
                  <a:gd name="T8" fmla="*/ 1 w 52"/>
                  <a:gd name="T9" fmla="*/ 6 h 45"/>
                  <a:gd name="T10" fmla="*/ 10 w 52"/>
                  <a:gd name="T11" fmla="*/ 33 h 45"/>
                  <a:gd name="T12" fmla="*/ 14 w 52"/>
                  <a:gd name="T13" fmla="*/ 41 h 45"/>
                  <a:gd name="T14" fmla="*/ 24 w 52"/>
                  <a:gd name="T15" fmla="*/ 45 h 45"/>
                  <a:gd name="T16" fmla="*/ 37 w 52"/>
                  <a:gd name="T17" fmla="*/ 34 h 45"/>
                  <a:gd name="T18" fmla="*/ 36 w 52"/>
                  <a:gd name="T19" fmla="*/ 28 h 45"/>
                  <a:gd name="T20" fmla="*/ 36 w 52"/>
                  <a:gd name="T21" fmla="*/ 28 h 45"/>
                  <a:gd name="T22" fmla="*/ 39 w 52"/>
                  <a:gd name="T23" fmla="*/ 28 h 45"/>
                  <a:gd name="T24" fmla="*/ 51 w 52"/>
                  <a:gd name="T25" fmla="*/ 20 h 45"/>
                  <a:gd name="T26" fmla="*/ 45 w 52"/>
                  <a:gd name="T27"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5">
                    <a:moveTo>
                      <a:pt x="45" y="4"/>
                    </a:moveTo>
                    <a:cubicBezTo>
                      <a:pt x="45" y="4"/>
                      <a:pt x="43" y="3"/>
                      <a:pt x="38" y="1"/>
                    </a:cubicBezTo>
                    <a:cubicBezTo>
                      <a:pt x="37" y="1"/>
                      <a:pt x="32" y="0"/>
                      <a:pt x="24" y="0"/>
                    </a:cubicBezTo>
                    <a:cubicBezTo>
                      <a:pt x="13" y="1"/>
                      <a:pt x="8" y="3"/>
                      <a:pt x="0" y="3"/>
                    </a:cubicBezTo>
                    <a:cubicBezTo>
                      <a:pt x="1" y="4"/>
                      <a:pt x="1" y="5"/>
                      <a:pt x="1" y="6"/>
                    </a:cubicBezTo>
                    <a:cubicBezTo>
                      <a:pt x="3" y="15"/>
                      <a:pt x="7" y="25"/>
                      <a:pt x="10" y="33"/>
                    </a:cubicBezTo>
                    <a:cubicBezTo>
                      <a:pt x="11" y="36"/>
                      <a:pt x="12" y="38"/>
                      <a:pt x="14" y="41"/>
                    </a:cubicBezTo>
                    <a:cubicBezTo>
                      <a:pt x="16" y="43"/>
                      <a:pt x="19" y="45"/>
                      <a:pt x="24" y="45"/>
                    </a:cubicBezTo>
                    <a:cubicBezTo>
                      <a:pt x="27" y="45"/>
                      <a:pt x="38" y="43"/>
                      <a:pt x="37" y="34"/>
                    </a:cubicBezTo>
                    <a:cubicBezTo>
                      <a:pt x="37" y="33"/>
                      <a:pt x="36" y="28"/>
                      <a:pt x="36" y="28"/>
                    </a:cubicBezTo>
                    <a:cubicBezTo>
                      <a:pt x="36" y="28"/>
                      <a:pt x="36" y="28"/>
                      <a:pt x="36" y="28"/>
                    </a:cubicBezTo>
                    <a:cubicBezTo>
                      <a:pt x="36" y="28"/>
                      <a:pt x="39" y="28"/>
                      <a:pt x="39" y="28"/>
                    </a:cubicBezTo>
                    <a:cubicBezTo>
                      <a:pt x="40" y="28"/>
                      <a:pt x="48" y="29"/>
                      <a:pt x="51" y="20"/>
                    </a:cubicBezTo>
                    <a:cubicBezTo>
                      <a:pt x="52" y="18"/>
                      <a:pt x="52" y="8"/>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sp>
        <p:nvSpPr>
          <p:cNvPr id="63" name="矩形 62"/>
          <p:cNvSpPr/>
          <p:nvPr/>
        </p:nvSpPr>
        <p:spPr>
          <a:xfrm>
            <a:off x="2365328" y="2605775"/>
            <a:ext cx="3663594" cy="1052840"/>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点击在此输入简要文字介绍，内容尽量概括精炼，不用多余的修饰文字，言简意赅说明内容</a:t>
            </a:r>
            <a:endParaRPr lang="zh-CN" altLang="en-US" sz="1600">
              <a:solidFill>
                <a:schemeClr val="tx1">
                  <a:lumMod val="50000"/>
                  <a:lumOff val="50000"/>
                </a:schemeClr>
              </a:solidFill>
            </a:endParaRPr>
          </a:p>
        </p:txBody>
      </p:sp>
      <p:sp>
        <p:nvSpPr>
          <p:cNvPr id="64" name="矩形 63"/>
          <p:cNvSpPr/>
          <p:nvPr/>
        </p:nvSpPr>
        <p:spPr>
          <a:xfrm>
            <a:off x="2351932" y="4781478"/>
            <a:ext cx="3647994" cy="1052840"/>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点击在此输入简要文字介绍，内容尽量概括精炼，不用多余的修饰文字，言简意赅说明内容</a:t>
            </a:r>
            <a:endParaRPr lang="zh-CN" altLang="en-US" sz="1600">
              <a:solidFill>
                <a:schemeClr val="tx1">
                  <a:lumMod val="50000"/>
                  <a:lumOff val="50000"/>
                </a:schemeClr>
              </a:solidFill>
            </a:endParaRPr>
          </a:p>
        </p:txBody>
      </p:sp>
      <p:sp>
        <p:nvSpPr>
          <p:cNvPr id="65" name="矩形 64"/>
          <p:cNvSpPr/>
          <p:nvPr/>
        </p:nvSpPr>
        <p:spPr>
          <a:xfrm>
            <a:off x="7812459" y="2583952"/>
            <a:ext cx="3693075" cy="1052840"/>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点击在此输入简要文字介绍，内容尽量概括精炼，不用多余的修饰文字，言简意赅说明内容</a:t>
            </a:r>
            <a:endParaRPr lang="zh-CN" altLang="en-US" sz="1600">
              <a:solidFill>
                <a:schemeClr val="tx1">
                  <a:lumMod val="50000"/>
                  <a:lumOff val="50000"/>
                </a:schemeClr>
              </a:solidFill>
            </a:endParaRPr>
          </a:p>
        </p:txBody>
      </p:sp>
      <p:sp>
        <p:nvSpPr>
          <p:cNvPr id="66" name="矩形 65"/>
          <p:cNvSpPr/>
          <p:nvPr/>
        </p:nvSpPr>
        <p:spPr>
          <a:xfrm>
            <a:off x="7799063" y="4759655"/>
            <a:ext cx="3706470" cy="1052840"/>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点击在此输入简要文字介绍，内容尽量概括精炼，不用多余的修饰文字，言简意赅说明内容</a:t>
            </a:r>
            <a:endParaRPr lang="zh-CN" altLang="en-US" sz="1600">
              <a:solidFill>
                <a:schemeClr val="tx1">
                  <a:lumMod val="50000"/>
                  <a:lumOff val="50000"/>
                </a:schemeClr>
              </a:solidFill>
            </a:endParaRP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5"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id="30" dur="1000" fill="hold"/>
                                        <p:tgtEl>
                                          <p:spTgt spid="53"/>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3"/>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3"/>
                                        </p:tgtEl>
                                      </p:cBhvr>
                                    </p:animEffect>
                                  </p:childTnLst>
                                </p:cTn>
                              </p:par>
                            </p:childTnLst>
                          </p:cTn>
                        </p:par>
                        <p:par>
                          <p:cTn id="35" fill="hold">
                            <p:stCondLst>
                              <p:cond delay="3000"/>
                            </p:stCondLst>
                            <p:childTnLst>
                              <p:par>
                                <p:cTn id="36" presetID="25" presetClass="entr" presetSubtype="0" fill="hold" grpId="0" nodeType="afterEffect">
                                  <p:stCondLst>
                                    <p:cond delay="0"/>
                                  </p:stCondLst>
                                  <p:iterate type="wd">
                                    <p:tmPct val="10000"/>
                                  </p:iterate>
                                  <p:childTnLst>
                                    <p:set>
                                      <p:cBhvr>
                                        <p:cTn id="37" dur="1" fill="hold">
                                          <p:stCondLst>
                                            <p:cond delay="0"/>
                                          </p:stCondLst>
                                        </p:cTn>
                                        <p:tgtEl>
                                          <p:spTgt spid="63"/>
                                        </p:tgtEl>
                                        <p:attrNameLst>
                                          <p:attrName>style.visibility</p:attrName>
                                        </p:attrNameLst>
                                      </p:cBhvr>
                                      <p:to>
                                        <p:strVal val="visible"/>
                                      </p:to>
                                    </p:set>
                                    <p:anim calcmode="lin" valueType="num">
                                      <p:cBhvr>
                                        <p:cTn id="38"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41" dur="1000" fill="hold"/>
                                        <p:tgtEl>
                                          <p:spTgt spid="63"/>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63"/>
                                        </p:tgtEl>
                                      </p:cBhvr>
                                    </p:animEffect>
                                  </p:childTnLst>
                                </p:cTn>
                              </p:par>
                            </p:childTnLst>
                          </p:cTn>
                        </p:par>
                        <p:par>
                          <p:cTn id="46" fill="hold">
                            <p:stCondLst>
                              <p:cond delay="7900"/>
                            </p:stCondLst>
                            <p:childTnLst>
                              <p:par>
                                <p:cTn id="47" presetID="25" presetClass="entr" presetSubtype="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decel="50000" fill="hold">
                                          <p:stCondLst>
                                            <p:cond delay="0"/>
                                          </p:stCondLst>
                                        </p:cTn>
                                        <p:tgtEl>
                                          <p:spTgt spid="55"/>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id="52" dur="1000" fill="hold"/>
                                        <p:tgtEl>
                                          <p:spTgt spid="55"/>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55"/>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55"/>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55"/>
                                        </p:tgtEl>
                                      </p:cBhvr>
                                    </p:animEffect>
                                  </p:childTnLst>
                                </p:cTn>
                              </p:par>
                            </p:childTnLst>
                          </p:cTn>
                        </p:par>
                        <p:par>
                          <p:cTn id="57" fill="hold">
                            <p:stCondLst>
                              <p:cond delay="8900"/>
                            </p:stCondLst>
                            <p:childTnLst>
                              <p:par>
                                <p:cTn id="58" presetID="25" presetClass="entr" presetSubtype="0" fill="hold" grpId="0" nodeType="afterEffect">
                                  <p:stCondLst>
                                    <p:cond delay="0"/>
                                  </p:stCondLst>
                                  <p:iterate type="wd">
                                    <p:tmPct val="10000"/>
                                  </p:iterate>
                                  <p:childTnLst>
                                    <p:set>
                                      <p:cBhvr>
                                        <p:cTn id="59" dur="1" fill="hold">
                                          <p:stCondLst>
                                            <p:cond delay="0"/>
                                          </p:stCondLst>
                                        </p:cTn>
                                        <p:tgtEl>
                                          <p:spTgt spid="65"/>
                                        </p:tgtEl>
                                        <p:attrNameLst>
                                          <p:attrName>style.visibility</p:attrName>
                                        </p:attrNameLst>
                                      </p:cBhvr>
                                      <p:to>
                                        <p:strVal val="visible"/>
                                      </p:to>
                                    </p:set>
                                    <p:anim calcmode="lin" valueType="num">
                                      <p:cBhvr>
                                        <p:cTn id="60"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63" dur="1000" fill="hold"/>
                                        <p:tgtEl>
                                          <p:spTgt spid="65"/>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65"/>
                                        </p:tgtEl>
                                      </p:cBhvr>
                                    </p:animEffect>
                                  </p:childTnLst>
                                </p:cTn>
                              </p:par>
                            </p:childTnLst>
                          </p:cTn>
                        </p:par>
                        <p:par>
                          <p:cTn id="68" fill="hold">
                            <p:stCondLst>
                              <p:cond delay="13800"/>
                            </p:stCondLst>
                            <p:childTnLst>
                              <p:par>
                                <p:cTn id="69" presetID="25" presetClass="entr" presetSubtype="0"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74" dur="1000" fill="hold"/>
                                        <p:tgtEl>
                                          <p:spTgt spid="54"/>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54"/>
                                        </p:tgtEl>
                                      </p:cBhvr>
                                    </p:animEffect>
                                  </p:childTnLst>
                                </p:cTn>
                              </p:par>
                            </p:childTnLst>
                          </p:cTn>
                        </p:par>
                        <p:par>
                          <p:cTn id="79" fill="hold">
                            <p:stCondLst>
                              <p:cond delay="14800"/>
                            </p:stCondLst>
                            <p:childTnLst>
                              <p:par>
                                <p:cTn id="80" presetID="25" presetClass="entr" presetSubtype="0" fill="hold" grpId="0" nodeType="afterEffect">
                                  <p:stCondLst>
                                    <p:cond delay="0"/>
                                  </p:stCondLst>
                                  <p:iterate type="wd">
                                    <p:tmPct val="10000"/>
                                  </p:iterate>
                                  <p:childTnLst>
                                    <p:set>
                                      <p:cBhvr>
                                        <p:cTn id="81" dur="1" fill="hold">
                                          <p:stCondLst>
                                            <p:cond delay="0"/>
                                          </p:stCondLst>
                                        </p:cTn>
                                        <p:tgtEl>
                                          <p:spTgt spid="64"/>
                                        </p:tgtEl>
                                        <p:attrNameLst>
                                          <p:attrName>style.visibility</p:attrName>
                                        </p:attrNameLst>
                                      </p:cBhvr>
                                      <p:to>
                                        <p:strVal val="visible"/>
                                      </p:to>
                                    </p:set>
                                    <p:anim calcmode="lin" valueType="num">
                                      <p:cBhvr>
                                        <p:cTn id="82"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85" dur="1000" fill="hold"/>
                                        <p:tgtEl>
                                          <p:spTgt spid="6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64"/>
                                        </p:tgtEl>
                                      </p:cBhvr>
                                    </p:animEffect>
                                  </p:childTnLst>
                                </p:cTn>
                              </p:par>
                            </p:childTnLst>
                          </p:cTn>
                        </p:par>
                        <p:par>
                          <p:cTn id="90" fill="hold">
                            <p:stCondLst>
                              <p:cond delay="19700"/>
                            </p:stCondLst>
                            <p:childTnLst>
                              <p:par>
                                <p:cTn id="91" presetID="25" presetClass="entr" presetSubtype="0"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 calcmode="lin" valueType="num">
                                      <p:cBhvr>
                                        <p:cTn id="93" dur="500" decel="50000" fill="hold">
                                          <p:stCondLst>
                                            <p:cond delay="0"/>
                                          </p:stCondLst>
                                        </p:cTn>
                                        <p:tgtEl>
                                          <p:spTgt spid="52"/>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52"/>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52"/>
                                        </p:tgtEl>
                                        <p:attrNameLst>
                                          <p:attrName>ppt_w</p:attrName>
                                        </p:attrNameLst>
                                      </p:cBhvr>
                                      <p:tavLst>
                                        <p:tav tm="0">
                                          <p:val>
                                            <p:strVal val="#ppt_w*.05"/>
                                          </p:val>
                                        </p:tav>
                                        <p:tav tm="100000">
                                          <p:val>
                                            <p:strVal val="#ppt_w"/>
                                          </p:val>
                                        </p:tav>
                                      </p:tavLst>
                                    </p:anim>
                                    <p:anim calcmode="lin" valueType="num">
                                      <p:cBhvr>
                                        <p:cTn id="96" dur="1000" fill="hold"/>
                                        <p:tgtEl>
                                          <p:spTgt spid="52"/>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52"/>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52"/>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52"/>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52"/>
                                        </p:tgtEl>
                                      </p:cBhvr>
                                    </p:animEffect>
                                  </p:childTnLst>
                                </p:cTn>
                              </p:par>
                            </p:childTnLst>
                          </p:cTn>
                        </p:par>
                        <p:par>
                          <p:cTn id="101" fill="hold">
                            <p:stCondLst>
                              <p:cond delay="20700"/>
                            </p:stCondLst>
                            <p:childTnLst>
                              <p:par>
                                <p:cTn id="102" presetID="25" presetClass="entr" presetSubtype="0" fill="hold" grpId="0" nodeType="afterEffect">
                                  <p:stCondLst>
                                    <p:cond delay="0"/>
                                  </p:stCondLst>
                                  <p:iterate type="wd">
                                    <p:tmPct val="10000"/>
                                  </p:iterate>
                                  <p:childTnLst>
                                    <p:set>
                                      <p:cBhvr>
                                        <p:cTn id="103" dur="1" fill="hold">
                                          <p:stCondLst>
                                            <p:cond delay="0"/>
                                          </p:stCondLst>
                                        </p:cTn>
                                        <p:tgtEl>
                                          <p:spTgt spid="66"/>
                                        </p:tgtEl>
                                        <p:attrNameLst>
                                          <p:attrName>style.visibility</p:attrName>
                                        </p:attrNameLst>
                                      </p:cBhvr>
                                      <p:to>
                                        <p:strVal val="visible"/>
                                      </p:to>
                                    </p:set>
                                    <p:anim calcmode="lin" valueType="num">
                                      <p:cBhvr>
                                        <p:cTn id="104" dur="500" decel="50000" fill="hold">
                                          <p:stCondLst>
                                            <p:cond delay="0"/>
                                          </p:stCondLst>
                                        </p:cTn>
                                        <p:tgtEl>
                                          <p:spTgt spid="66"/>
                                        </p:tgtEl>
                                        <p:attrNameLst>
                                          <p:attrName>style.rotation</p:attrName>
                                        </p:attrNameLst>
                                      </p:cBhvr>
                                      <p:tavLst>
                                        <p:tav tm="0">
                                          <p:val>
                                            <p:fltVal val="-90"/>
                                          </p:val>
                                        </p:tav>
                                        <p:tav tm="100000">
                                          <p:val>
                                            <p:fltVal val="0"/>
                                          </p:val>
                                        </p:tav>
                                      </p:tavLst>
                                    </p:anim>
                                    <p:anim calcmode="lin" valueType="num">
                                      <p:cBhvr>
                                        <p:cTn id="105" dur="500" decel="50000" fill="hold">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id="106" dur="500" accel="50000" fill="hold">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id="107" dur="1000" fill="hold"/>
                                        <p:tgtEl>
                                          <p:spTgt spid="66"/>
                                        </p:tgtEl>
                                        <p:attrNameLst>
                                          <p:attrName>ppt_h</p:attrName>
                                        </p:attrNameLst>
                                      </p:cBhvr>
                                      <p:tavLst>
                                        <p:tav tm="0">
                                          <p:val>
                                            <p:strVal val="#ppt_h"/>
                                          </p:val>
                                        </p:tav>
                                        <p:tav tm="100000">
                                          <p:val>
                                            <p:strVal val="#ppt_h"/>
                                          </p:val>
                                        </p:tav>
                                      </p:tavLst>
                                    </p:anim>
                                    <p:anim calcmode="lin" valueType="num">
                                      <p:cBhvr>
                                        <p:cTn id="108" dur="500" decel="50000" fill="hold">
                                          <p:stCondLst>
                                            <p:cond delay="0"/>
                                          </p:stCondLst>
                                        </p:cTn>
                                        <p:tgtEl>
                                          <p:spTgt spid="66"/>
                                        </p:tgtEl>
                                        <p:attrNameLst>
                                          <p:attrName>ppt_x</p:attrName>
                                        </p:attrNameLst>
                                      </p:cBhvr>
                                      <p:tavLst>
                                        <p:tav tm="0">
                                          <p:val>
                                            <p:strVal val="#ppt_x+.4"/>
                                          </p:val>
                                        </p:tav>
                                        <p:tav tm="100000">
                                          <p:val>
                                            <p:strVal val="#ppt_x"/>
                                          </p:val>
                                        </p:tav>
                                      </p:tavLst>
                                    </p:anim>
                                    <p:anim calcmode="lin" valueType="num">
                                      <p:cBhvr>
                                        <p:cTn id="109" dur="500" decel="50000" fill="hold">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id="110" dur="500" accel="50000" fill="hold">
                                          <p:stCondLst>
                                            <p:cond delay="500"/>
                                          </p:stCondLst>
                                        </p:cTn>
                                        <p:tgtEl>
                                          <p:spTgt spid="66"/>
                                        </p:tgtEl>
                                        <p:attrNameLst>
                                          <p:attrName>ppt_y</p:attrName>
                                        </p:attrNameLst>
                                      </p:cBhvr>
                                      <p:tavLst>
                                        <p:tav tm="0">
                                          <p:val>
                                            <p:strVal val="#ppt_y+.1"/>
                                          </p:val>
                                        </p:tav>
                                        <p:tav tm="100000">
                                          <p:val>
                                            <p:strVal val="#ppt_y"/>
                                          </p:val>
                                        </p:tav>
                                      </p:tavLst>
                                    </p:anim>
                                    <p:animEffect transition="in" filter="fade">
                                      <p:cBhvr>
                                        <p:cTn id="111" dur="1000" decel="50000">
                                          <p:stCondLst>
                                            <p:cond delay="0"/>
                                          </p:stCondLst>
                                        </p:cTn>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63" grpId="0"/>
      <p:bldP spid="64" grpId="0"/>
      <p:bldP spid="65" grpId="0"/>
      <p:bldP spid="6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bt006.pptx"/>
  <p:tag name="ISPRING_RESOURCE_PATHS_HASH_PRESENTER" val="30804ba9a2de368dc7638d2628fb37fd60a86bc8"/>
</p:tagLst>
</file>

<file path=ppt/theme/theme1.xml><?xml version="1.0" encoding="utf-8"?>
<a:theme xmlns:a="http://schemas.openxmlformats.org/drawingml/2006/main" name="自定义设计方案">
  <a:themeElements>
    <a:clrScheme name="自定义 2758">
      <a:dk1>
        <a:sysClr val="windowText" lastClr="000000"/>
      </a:dk1>
      <a:lt1>
        <a:sysClr val="window" lastClr="FFFFFF"/>
      </a:lt1>
      <a:dk2>
        <a:srgbClr val="203560"/>
      </a:dk2>
      <a:lt2>
        <a:srgbClr val="2F4E8D"/>
      </a:lt2>
      <a:accent1>
        <a:srgbClr val="2F4E8D"/>
      </a:accent1>
      <a:accent2>
        <a:srgbClr val="203560"/>
      </a:accent2>
      <a:accent3>
        <a:srgbClr val="2F4E8D"/>
      </a:accent3>
      <a:accent4>
        <a:srgbClr val="203560"/>
      </a:accent4>
      <a:accent5>
        <a:srgbClr val="2F4E8D"/>
      </a:accent5>
      <a:accent6>
        <a:srgbClr val="203560"/>
      </a:accent6>
      <a:hlink>
        <a:srgbClr val="557625"/>
      </a:hlink>
      <a:folHlink>
        <a:srgbClr val="298EC0"/>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2410</Words>
  <Application>Microsoft Office PowerPoint</Application>
  <PresentationFormat>自定义</PresentationFormat>
  <Paragraphs>373</Paragraphs>
  <Slides>35</Slides>
  <Notes>8</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Arial Unicode MS</vt:lpstr>
      <vt:lpstr>U.S. 101</vt:lpstr>
      <vt:lpstr>宋体</vt:lpstr>
      <vt:lpstr>微软雅黑</vt:lpstr>
      <vt:lpstr>Agency FB</vt:lpstr>
      <vt:lpstr>Arial</vt:lpstr>
      <vt:lpstr>Calibri</vt:lpstr>
      <vt:lpstr>Impact</vt:lpstr>
      <vt:lpstr>自定义设计方案</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
  <cp:keywords>风云办公</cp:keywords>
  <dc:description>风云办公 http://www.ppt118.com</dc:description>
  <cp:lastModifiedBy/>
  <cp:revision>2</cp:revision>
  <dcterms:created xsi:type="dcterms:W3CDTF">2016-09-08T01:18:00Z</dcterms:created>
  <dcterms:modified xsi:type="dcterms:W3CDTF">2021-01-06T01:03:28Z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